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9" r:id="rId10"/>
    <p:sldId id="270" r:id="rId11"/>
    <p:sldId id="271" r:id="rId12"/>
    <p:sldId id="272" r:id="rId13"/>
    <p:sldId id="274" r:id="rId14"/>
    <p:sldId id="275" r:id="rId15"/>
    <p:sldId id="276" r:id="rId16"/>
    <p:sldId id="277" r:id="rId17"/>
    <p:sldId id="264" r:id="rId18"/>
    <p:sldId id="266" r:id="rId19"/>
    <p:sldId id="278" r:id="rId20"/>
    <p:sldId id="279" r:id="rId21"/>
    <p:sldId id="267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1666" y="1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F6664C-CFC1-4C28-B509-ABCCC94290B3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</dgm:pt>
    <dgm:pt modelId="{B6BEA44E-270D-4F4D-BA9F-6D3DECE25338}">
      <dgm:prSet phldrT="[Text]"/>
      <dgm:spPr/>
      <dgm:t>
        <a:bodyPr/>
        <a:lstStyle/>
        <a:p>
          <a:r>
            <a:rPr lang="en-IN" dirty="0"/>
            <a:t>Hand Tracking Module  :  2</a:t>
          </a:r>
        </a:p>
      </dgm:t>
    </dgm:pt>
    <dgm:pt modelId="{4F341A99-690A-4DC7-AC8F-7A402A256F48}" type="parTrans" cxnId="{A92622DF-D783-401D-8D75-8A892705CB3D}">
      <dgm:prSet/>
      <dgm:spPr/>
      <dgm:t>
        <a:bodyPr/>
        <a:lstStyle/>
        <a:p>
          <a:endParaRPr lang="en-IN"/>
        </a:p>
      </dgm:t>
    </dgm:pt>
    <dgm:pt modelId="{2DA0FBF3-B83A-4BCE-A806-51DCF30BA33F}" type="sibTrans" cxnId="{A92622DF-D783-401D-8D75-8A892705CB3D}">
      <dgm:prSet/>
      <dgm:spPr/>
      <dgm:t>
        <a:bodyPr/>
        <a:lstStyle/>
        <a:p>
          <a:endParaRPr lang="en-IN"/>
        </a:p>
      </dgm:t>
    </dgm:pt>
    <dgm:pt modelId="{31B74027-4E95-41D5-9E09-18EF02C1527A}">
      <dgm:prSet phldrT="[Text]"/>
      <dgm:spPr/>
      <dgm:t>
        <a:bodyPr/>
        <a:lstStyle/>
        <a:p>
          <a:r>
            <a:rPr lang="en-IN" dirty="0"/>
            <a:t>Hand Tracking Module : 3</a:t>
          </a:r>
        </a:p>
      </dgm:t>
    </dgm:pt>
    <dgm:pt modelId="{EDE1D51C-6285-4994-A6D9-A894D4D26603}" type="parTrans" cxnId="{888D8461-F76C-489B-A20F-C7AC8156241F}">
      <dgm:prSet/>
      <dgm:spPr/>
      <dgm:t>
        <a:bodyPr/>
        <a:lstStyle/>
        <a:p>
          <a:endParaRPr lang="en-IN"/>
        </a:p>
      </dgm:t>
    </dgm:pt>
    <dgm:pt modelId="{64D16579-AA89-40B9-95AA-DA75A036F41D}" type="sibTrans" cxnId="{888D8461-F76C-489B-A20F-C7AC8156241F}">
      <dgm:prSet/>
      <dgm:spPr/>
      <dgm:t>
        <a:bodyPr/>
        <a:lstStyle/>
        <a:p>
          <a:endParaRPr lang="en-IN"/>
        </a:p>
      </dgm:t>
    </dgm:pt>
    <dgm:pt modelId="{149CD150-F07F-42A2-AC9E-7DDED2531A48}" type="pres">
      <dgm:prSet presAssocID="{C7F6664C-CFC1-4C28-B509-ABCCC94290B3}" presName="Name0" presStyleCnt="0">
        <dgm:presLayoutVars>
          <dgm:chMax/>
          <dgm:chPref/>
          <dgm:dir/>
          <dgm:animLvl val="lvl"/>
        </dgm:presLayoutVars>
      </dgm:prSet>
      <dgm:spPr/>
    </dgm:pt>
    <dgm:pt modelId="{262F251F-18BD-454E-B17E-CA3CB996758B}" type="pres">
      <dgm:prSet presAssocID="{B6BEA44E-270D-4F4D-BA9F-6D3DECE25338}" presName="composite" presStyleCnt="0"/>
      <dgm:spPr/>
    </dgm:pt>
    <dgm:pt modelId="{B17A172D-1738-4C5B-9AB3-4EC58B2907F9}" type="pres">
      <dgm:prSet presAssocID="{B6BEA44E-270D-4F4D-BA9F-6D3DECE25338}" presName="ParentAccentShape" presStyleLbl="trBgShp" presStyleIdx="0" presStyleCnt="2"/>
      <dgm:spPr/>
    </dgm:pt>
    <dgm:pt modelId="{3D0F5D96-C859-4A63-85CC-35A3015E5789}" type="pres">
      <dgm:prSet presAssocID="{B6BEA44E-270D-4F4D-BA9F-6D3DECE25338}" presName="ParentText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ADE6D089-F8E7-489F-A3EA-34AD42DF3D16}" type="pres">
      <dgm:prSet presAssocID="{B6BEA44E-270D-4F4D-BA9F-6D3DECE25338}" presName="ChildText" presStyleLbl="revTx" presStyleIdx="1" presStyleCnt="4">
        <dgm:presLayoutVars>
          <dgm:chMax val="0"/>
          <dgm:chPref val="0"/>
        </dgm:presLayoutVars>
      </dgm:prSet>
      <dgm:spPr/>
    </dgm:pt>
    <dgm:pt modelId="{71853263-B876-4B0B-AF8B-EF131AD836CA}" type="pres">
      <dgm:prSet presAssocID="{B6BEA44E-270D-4F4D-BA9F-6D3DECE25338}" presName="ChildAccentShape" presStyleLbl="trBgShp" presStyleIdx="0" presStyleCnt="2"/>
      <dgm:spPr/>
    </dgm:pt>
    <dgm:pt modelId="{4A23FB75-E9D4-4B42-905F-BA8E6B95453C}" type="pres">
      <dgm:prSet presAssocID="{B6BEA44E-270D-4F4D-BA9F-6D3DECE25338}" presName="Image" presStyleLbl="alignImgPlace1" presStyleIdx="0" presStyleCnt="2" custLinFactY="31034" custLinFactNeighborX="24414" custLinFactNeighborY="100000"/>
      <dgm:spPr>
        <a:blipFill>
          <a:blip xmlns:r="http://schemas.openxmlformats.org/officeDocument/2006/relationships" r:embed="rId1"/>
          <a:srcRect/>
          <a:stretch>
            <a:fillRect t="-13000" b="-13000"/>
          </a:stretch>
        </a:blipFill>
      </dgm:spPr>
    </dgm:pt>
    <dgm:pt modelId="{9EE9ABEA-6AB4-4658-A2BF-45188B29A413}" type="pres">
      <dgm:prSet presAssocID="{2DA0FBF3-B83A-4BCE-A806-51DCF30BA33F}" presName="sibTrans" presStyleCnt="0"/>
      <dgm:spPr/>
    </dgm:pt>
    <dgm:pt modelId="{3B339996-B262-4417-974E-1A4D5D67C222}" type="pres">
      <dgm:prSet presAssocID="{31B74027-4E95-41D5-9E09-18EF02C1527A}" presName="composite" presStyleCnt="0"/>
      <dgm:spPr/>
    </dgm:pt>
    <dgm:pt modelId="{EA6F90C2-592A-45DB-9E69-B76AB5347FB7}" type="pres">
      <dgm:prSet presAssocID="{31B74027-4E95-41D5-9E09-18EF02C1527A}" presName="ParentAccentShape" presStyleLbl="trBgShp" presStyleIdx="1" presStyleCnt="2"/>
      <dgm:spPr/>
    </dgm:pt>
    <dgm:pt modelId="{A2ADD8F8-F8C7-48E7-AABA-0B2874ACB498}" type="pres">
      <dgm:prSet presAssocID="{31B74027-4E95-41D5-9E09-18EF02C1527A}" presName="ParentText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5CD7B616-E799-479B-9DC2-E9AA4C9BC16F}" type="pres">
      <dgm:prSet presAssocID="{31B74027-4E95-41D5-9E09-18EF02C1527A}" presName="ChildText" presStyleLbl="revTx" presStyleIdx="3" presStyleCnt="4">
        <dgm:presLayoutVars>
          <dgm:chMax val="0"/>
          <dgm:chPref val="0"/>
        </dgm:presLayoutVars>
      </dgm:prSet>
      <dgm:spPr/>
    </dgm:pt>
    <dgm:pt modelId="{72D8E2BD-ED59-4F43-9F27-4790BC6C09BA}" type="pres">
      <dgm:prSet presAssocID="{31B74027-4E95-41D5-9E09-18EF02C1527A}" presName="ChildAccentShape" presStyleLbl="trBgShp" presStyleIdx="1" presStyleCnt="2"/>
      <dgm:spPr/>
    </dgm:pt>
    <dgm:pt modelId="{20C8C515-1A8B-483E-ACC4-538809A398BB}" type="pres">
      <dgm:prSet presAssocID="{31B74027-4E95-41D5-9E09-18EF02C1527A}" presName="Image" presStyleLbl="alignImgPlace1" presStyleIdx="1" presStyleCnt="2" custLinFactY="-37282" custLinFactNeighborX="31814" custLinFactNeighborY="-100000"/>
      <dgm:spPr>
        <a:blipFill rotWithShape="1">
          <a:blip xmlns:r="http://schemas.openxmlformats.org/officeDocument/2006/relationships" r:embed="rId2"/>
          <a:srcRect/>
          <a:stretch>
            <a:fillRect t="-20000" b="-20000"/>
          </a:stretch>
        </a:blipFill>
      </dgm:spPr>
    </dgm:pt>
  </dgm:ptLst>
  <dgm:cxnLst>
    <dgm:cxn modelId="{F5F66A17-D998-4863-B700-64EF2A7F7BF8}" type="presOf" srcId="{B6BEA44E-270D-4F4D-BA9F-6D3DECE25338}" destId="{3D0F5D96-C859-4A63-85CC-35A3015E5789}" srcOrd="0" destOrd="0" presId="urn:microsoft.com/office/officeart/2009/3/layout/SnapshotPictureList"/>
    <dgm:cxn modelId="{F1BCFB2E-2AE7-4259-88D3-9F9CEFD1B90D}" type="presOf" srcId="{31B74027-4E95-41D5-9E09-18EF02C1527A}" destId="{A2ADD8F8-F8C7-48E7-AABA-0B2874ACB498}" srcOrd="0" destOrd="0" presId="urn:microsoft.com/office/officeart/2009/3/layout/SnapshotPictureList"/>
    <dgm:cxn modelId="{888D8461-F76C-489B-A20F-C7AC8156241F}" srcId="{C7F6664C-CFC1-4C28-B509-ABCCC94290B3}" destId="{31B74027-4E95-41D5-9E09-18EF02C1527A}" srcOrd="1" destOrd="0" parTransId="{EDE1D51C-6285-4994-A6D9-A894D4D26603}" sibTransId="{64D16579-AA89-40B9-95AA-DA75A036F41D}"/>
    <dgm:cxn modelId="{D58F7CDD-909D-4CA5-B16D-3F847C48B0F4}" type="presOf" srcId="{C7F6664C-CFC1-4C28-B509-ABCCC94290B3}" destId="{149CD150-F07F-42A2-AC9E-7DDED2531A48}" srcOrd="0" destOrd="0" presId="urn:microsoft.com/office/officeart/2009/3/layout/SnapshotPictureList"/>
    <dgm:cxn modelId="{A92622DF-D783-401D-8D75-8A892705CB3D}" srcId="{C7F6664C-CFC1-4C28-B509-ABCCC94290B3}" destId="{B6BEA44E-270D-4F4D-BA9F-6D3DECE25338}" srcOrd="0" destOrd="0" parTransId="{4F341A99-690A-4DC7-AC8F-7A402A256F48}" sibTransId="{2DA0FBF3-B83A-4BCE-A806-51DCF30BA33F}"/>
    <dgm:cxn modelId="{8089470C-E294-43BF-86AF-B71437C9276B}" type="presParOf" srcId="{149CD150-F07F-42A2-AC9E-7DDED2531A48}" destId="{262F251F-18BD-454E-B17E-CA3CB996758B}" srcOrd="0" destOrd="0" presId="urn:microsoft.com/office/officeart/2009/3/layout/SnapshotPictureList"/>
    <dgm:cxn modelId="{1CF379A5-0D8F-45D0-9C2D-B631C560A2AA}" type="presParOf" srcId="{262F251F-18BD-454E-B17E-CA3CB996758B}" destId="{B17A172D-1738-4C5B-9AB3-4EC58B2907F9}" srcOrd="0" destOrd="0" presId="urn:microsoft.com/office/officeart/2009/3/layout/SnapshotPictureList"/>
    <dgm:cxn modelId="{0A34A1D8-C8A8-44D8-969D-CDAC344C12DE}" type="presParOf" srcId="{262F251F-18BD-454E-B17E-CA3CB996758B}" destId="{3D0F5D96-C859-4A63-85CC-35A3015E5789}" srcOrd="1" destOrd="0" presId="urn:microsoft.com/office/officeart/2009/3/layout/SnapshotPictureList"/>
    <dgm:cxn modelId="{66B186E0-0175-407B-B933-97BC7BFDAD31}" type="presParOf" srcId="{262F251F-18BD-454E-B17E-CA3CB996758B}" destId="{ADE6D089-F8E7-489F-A3EA-34AD42DF3D16}" srcOrd="2" destOrd="0" presId="urn:microsoft.com/office/officeart/2009/3/layout/SnapshotPictureList"/>
    <dgm:cxn modelId="{FB6F34A7-1331-46DD-A46D-827625A08EB0}" type="presParOf" srcId="{262F251F-18BD-454E-B17E-CA3CB996758B}" destId="{71853263-B876-4B0B-AF8B-EF131AD836CA}" srcOrd="3" destOrd="0" presId="urn:microsoft.com/office/officeart/2009/3/layout/SnapshotPictureList"/>
    <dgm:cxn modelId="{8AE317B7-DFB5-4DC7-84CB-980CFC20527F}" type="presParOf" srcId="{262F251F-18BD-454E-B17E-CA3CB996758B}" destId="{4A23FB75-E9D4-4B42-905F-BA8E6B95453C}" srcOrd="4" destOrd="0" presId="urn:microsoft.com/office/officeart/2009/3/layout/SnapshotPictureList"/>
    <dgm:cxn modelId="{348B349F-9C39-4BF6-835A-780600599F08}" type="presParOf" srcId="{149CD150-F07F-42A2-AC9E-7DDED2531A48}" destId="{9EE9ABEA-6AB4-4658-A2BF-45188B29A413}" srcOrd="1" destOrd="0" presId="urn:microsoft.com/office/officeart/2009/3/layout/SnapshotPictureList"/>
    <dgm:cxn modelId="{8C5C10B6-CDA4-409A-8FD7-EE0D2D819EEC}" type="presParOf" srcId="{149CD150-F07F-42A2-AC9E-7DDED2531A48}" destId="{3B339996-B262-4417-974E-1A4D5D67C222}" srcOrd="2" destOrd="0" presId="urn:microsoft.com/office/officeart/2009/3/layout/SnapshotPictureList"/>
    <dgm:cxn modelId="{90C52BDB-567E-4880-B3A5-7F767BD6EB5A}" type="presParOf" srcId="{3B339996-B262-4417-974E-1A4D5D67C222}" destId="{EA6F90C2-592A-45DB-9E69-B76AB5347FB7}" srcOrd="0" destOrd="0" presId="urn:microsoft.com/office/officeart/2009/3/layout/SnapshotPictureList"/>
    <dgm:cxn modelId="{A0DAE077-2063-42AE-B76E-2EE63D164FFF}" type="presParOf" srcId="{3B339996-B262-4417-974E-1A4D5D67C222}" destId="{A2ADD8F8-F8C7-48E7-AABA-0B2874ACB498}" srcOrd="1" destOrd="0" presId="urn:microsoft.com/office/officeart/2009/3/layout/SnapshotPictureList"/>
    <dgm:cxn modelId="{03983F8A-6C65-41C9-A8D8-446852353D21}" type="presParOf" srcId="{3B339996-B262-4417-974E-1A4D5D67C222}" destId="{5CD7B616-E799-479B-9DC2-E9AA4C9BC16F}" srcOrd="2" destOrd="0" presId="urn:microsoft.com/office/officeart/2009/3/layout/SnapshotPictureList"/>
    <dgm:cxn modelId="{0565FEED-8C21-4E22-81E2-3702C02EEDF6}" type="presParOf" srcId="{3B339996-B262-4417-974E-1A4D5D67C222}" destId="{72D8E2BD-ED59-4F43-9F27-4790BC6C09BA}" srcOrd="3" destOrd="0" presId="urn:microsoft.com/office/officeart/2009/3/layout/SnapshotPictureList"/>
    <dgm:cxn modelId="{2DD84FA2-E1A5-42EA-A305-C27563C04F8F}" type="presParOf" srcId="{3B339996-B262-4417-974E-1A4D5D67C222}" destId="{20C8C515-1A8B-483E-ACC4-538809A398BB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F8FBFA-A71F-42B5-9891-5940C98D9A11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</dgm:pt>
    <dgm:pt modelId="{D918B543-8EAF-4C8B-A228-77E6C6BBDA9C}">
      <dgm:prSet phldrT="[Text]"/>
      <dgm:spPr/>
      <dgm:t>
        <a:bodyPr/>
        <a:lstStyle/>
        <a:p>
          <a:pPr algn="ctr"/>
          <a:r>
            <a:rPr lang="en-IN" dirty="0"/>
            <a:t>AI Virtual Paint Code </a:t>
          </a:r>
        </a:p>
      </dgm:t>
    </dgm:pt>
    <dgm:pt modelId="{F7449179-6064-4547-9E19-4D4FAF2152A7}" type="parTrans" cxnId="{F0E15C82-1C51-42DB-960F-C9EF11EA50E4}">
      <dgm:prSet/>
      <dgm:spPr/>
      <dgm:t>
        <a:bodyPr/>
        <a:lstStyle/>
        <a:p>
          <a:endParaRPr lang="en-IN"/>
        </a:p>
      </dgm:t>
    </dgm:pt>
    <dgm:pt modelId="{98E1FDBE-B68F-4584-8379-524D4B324D92}" type="sibTrans" cxnId="{F0E15C82-1C51-42DB-960F-C9EF11EA50E4}">
      <dgm:prSet/>
      <dgm:spPr/>
      <dgm:t>
        <a:bodyPr/>
        <a:lstStyle/>
        <a:p>
          <a:endParaRPr lang="en-IN"/>
        </a:p>
      </dgm:t>
    </dgm:pt>
    <dgm:pt modelId="{A2D2CA31-E04E-43AD-9374-7A47BC60B8BA}" type="pres">
      <dgm:prSet presAssocID="{19F8FBFA-A71F-42B5-9891-5940C98D9A11}" presName="Name0" presStyleCnt="0">
        <dgm:presLayoutVars>
          <dgm:chMax/>
          <dgm:chPref/>
          <dgm:dir/>
          <dgm:animLvl val="lvl"/>
        </dgm:presLayoutVars>
      </dgm:prSet>
      <dgm:spPr/>
    </dgm:pt>
    <dgm:pt modelId="{144A02A6-ED3D-4440-BCD0-52093CF9047A}" type="pres">
      <dgm:prSet presAssocID="{D918B543-8EAF-4C8B-A228-77E6C6BBDA9C}" presName="composite" presStyleCnt="0"/>
      <dgm:spPr/>
    </dgm:pt>
    <dgm:pt modelId="{D7A3D2A3-F703-491B-8F83-57B68B58773B}" type="pres">
      <dgm:prSet presAssocID="{D918B543-8EAF-4C8B-A228-77E6C6BBDA9C}" presName="ParentAccentShape" presStyleLbl="trBgShp" presStyleIdx="0" presStyleCnt="1" custLinFactNeighborX="21315" custLinFactNeighborY="11935"/>
      <dgm:spPr/>
    </dgm:pt>
    <dgm:pt modelId="{6F3B6DE0-9F22-4D6F-8E85-79971576D25A}" type="pres">
      <dgm:prSet presAssocID="{D918B543-8EAF-4C8B-A228-77E6C6BBDA9C}" presName="ParentText" presStyleLbl="revTx" presStyleIdx="0" presStyleCnt="2" custLinFactNeighborX="28917" custLinFactNeighborY="78417">
        <dgm:presLayoutVars>
          <dgm:chMax val="1"/>
          <dgm:chPref val="1"/>
          <dgm:bulletEnabled val="1"/>
        </dgm:presLayoutVars>
      </dgm:prSet>
      <dgm:spPr/>
    </dgm:pt>
    <dgm:pt modelId="{D166CFA7-0C4E-4113-8615-16710AB1D0CE}" type="pres">
      <dgm:prSet presAssocID="{D918B543-8EAF-4C8B-A228-77E6C6BBDA9C}" presName="ChildText" presStyleLbl="revTx" presStyleIdx="1" presStyleCnt="2">
        <dgm:presLayoutVars>
          <dgm:chMax val="0"/>
          <dgm:chPref val="0"/>
        </dgm:presLayoutVars>
      </dgm:prSet>
      <dgm:spPr/>
    </dgm:pt>
    <dgm:pt modelId="{2A0486E0-24AA-4DF5-83DE-00C58C260D9A}" type="pres">
      <dgm:prSet presAssocID="{D918B543-8EAF-4C8B-A228-77E6C6BBDA9C}" presName="ChildAccentShape" presStyleLbl="trBgShp" presStyleIdx="0" presStyleCnt="1"/>
      <dgm:spPr/>
    </dgm:pt>
    <dgm:pt modelId="{AFAE1CE0-B88D-4B7B-8E14-67F5726CB7C0}" type="pres">
      <dgm:prSet presAssocID="{D918B543-8EAF-4C8B-A228-77E6C6BBDA9C}" presName="Image" presStyleLbl="alignImgPlace1" presStyleIdx="0" presStyleCnt="1" custLinFactNeighborX="38560" custLinFactNeighborY="3645"/>
      <dgm:spPr>
        <a:blipFill>
          <a:blip xmlns:r="http://schemas.openxmlformats.org/officeDocument/2006/relationships" r:embed="rId1"/>
          <a:srcRect/>
          <a:stretch>
            <a:fillRect t="-1000" b="-1000"/>
          </a:stretch>
        </a:blipFill>
      </dgm:spPr>
    </dgm:pt>
  </dgm:ptLst>
  <dgm:cxnLst>
    <dgm:cxn modelId="{65785778-D583-4113-80E7-176C95B066EC}" type="presOf" srcId="{D918B543-8EAF-4C8B-A228-77E6C6BBDA9C}" destId="{6F3B6DE0-9F22-4D6F-8E85-79971576D25A}" srcOrd="0" destOrd="0" presId="urn:microsoft.com/office/officeart/2009/3/layout/SnapshotPictureList"/>
    <dgm:cxn modelId="{F0E15C82-1C51-42DB-960F-C9EF11EA50E4}" srcId="{19F8FBFA-A71F-42B5-9891-5940C98D9A11}" destId="{D918B543-8EAF-4C8B-A228-77E6C6BBDA9C}" srcOrd="0" destOrd="0" parTransId="{F7449179-6064-4547-9E19-4D4FAF2152A7}" sibTransId="{98E1FDBE-B68F-4584-8379-524D4B324D92}"/>
    <dgm:cxn modelId="{3627C7FB-C065-4E28-9C76-A54246D39E1A}" type="presOf" srcId="{19F8FBFA-A71F-42B5-9891-5940C98D9A11}" destId="{A2D2CA31-E04E-43AD-9374-7A47BC60B8BA}" srcOrd="0" destOrd="0" presId="urn:microsoft.com/office/officeart/2009/3/layout/SnapshotPictureList"/>
    <dgm:cxn modelId="{20541291-8707-48A5-99A8-19FBF0B9C47E}" type="presParOf" srcId="{A2D2CA31-E04E-43AD-9374-7A47BC60B8BA}" destId="{144A02A6-ED3D-4440-BCD0-52093CF9047A}" srcOrd="0" destOrd="0" presId="urn:microsoft.com/office/officeart/2009/3/layout/SnapshotPictureList"/>
    <dgm:cxn modelId="{316B4D5D-C780-4EC3-92DD-4BD71376FB7A}" type="presParOf" srcId="{144A02A6-ED3D-4440-BCD0-52093CF9047A}" destId="{D7A3D2A3-F703-491B-8F83-57B68B58773B}" srcOrd="0" destOrd="0" presId="urn:microsoft.com/office/officeart/2009/3/layout/SnapshotPictureList"/>
    <dgm:cxn modelId="{36FE250E-CA45-4A13-834A-B9A5189CD1DB}" type="presParOf" srcId="{144A02A6-ED3D-4440-BCD0-52093CF9047A}" destId="{6F3B6DE0-9F22-4D6F-8E85-79971576D25A}" srcOrd="1" destOrd="0" presId="urn:microsoft.com/office/officeart/2009/3/layout/SnapshotPictureList"/>
    <dgm:cxn modelId="{3F123B36-7D3C-40AD-9E14-4AF56859A131}" type="presParOf" srcId="{144A02A6-ED3D-4440-BCD0-52093CF9047A}" destId="{D166CFA7-0C4E-4113-8615-16710AB1D0CE}" srcOrd="2" destOrd="0" presId="urn:microsoft.com/office/officeart/2009/3/layout/SnapshotPictureList"/>
    <dgm:cxn modelId="{FC360FA6-203D-4D28-951A-5EE054003443}" type="presParOf" srcId="{144A02A6-ED3D-4440-BCD0-52093CF9047A}" destId="{2A0486E0-24AA-4DF5-83DE-00C58C260D9A}" srcOrd="3" destOrd="0" presId="urn:microsoft.com/office/officeart/2009/3/layout/SnapshotPictureList"/>
    <dgm:cxn modelId="{50613184-9202-4A01-805C-5AA1E5C918A5}" type="presParOf" srcId="{144A02A6-ED3D-4440-BCD0-52093CF9047A}" destId="{AFAE1CE0-B88D-4B7B-8E14-67F5726CB7C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9D476C-7E6B-47EC-8695-E5E7CAE34AE0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</dgm:pt>
    <dgm:pt modelId="{60D6F6B9-134D-49CD-933F-73EC2089C4BE}">
      <dgm:prSet phldrT="[Text]"/>
      <dgm:spPr/>
      <dgm:t>
        <a:bodyPr/>
        <a:lstStyle/>
        <a:p>
          <a:r>
            <a:rPr lang="en-IN" dirty="0"/>
            <a:t>      AI VIRTUAL PAINT Code : 2</a:t>
          </a:r>
        </a:p>
      </dgm:t>
    </dgm:pt>
    <dgm:pt modelId="{42A840ED-C9E0-4014-BE4A-C4676A2DCE99}" type="parTrans" cxnId="{47C93CC2-F46E-473B-BAF2-E8A1B4D57E9C}">
      <dgm:prSet/>
      <dgm:spPr/>
      <dgm:t>
        <a:bodyPr/>
        <a:lstStyle/>
        <a:p>
          <a:endParaRPr lang="en-IN"/>
        </a:p>
      </dgm:t>
    </dgm:pt>
    <dgm:pt modelId="{CD4A2B02-F7C0-46C7-9C9E-32CF8E69D498}" type="sibTrans" cxnId="{47C93CC2-F46E-473B-BAF2-E8A1B4D57E9C}">
      <dgm:prSet/>
      <dgm:spPr/>
      <dgm:t>
        <a:bodyPr/>
        <a:lstStyle/>
        <a:p>
          <a:endParaRPr lang="en-IN"/>
        </a:p>
      </dgm:t>
    </dgm:pt>
    <dgm:pt modelId="{B8B9789D-1BF9-46CC-AB6E-AE1869CD335B}" type="pres">
      <dgm:prSet presAssocID="{B29D476C-7E6B-47EC-8695-E5E7CAE34AE0}" presName="Name0" presStyleCnt="0">
        <dgm:presLayoutVars>
          <dgm:chMax/>
          <dgm:chPref/>
          <dgm:dir/>
          <dgm:animLvl val="lvl"/>
        </dgm:presLayoutVars>
      </dgm:prSet>
      <dgm:spPr/>
    </dgm:pt>
    <dgm:pt modelId="{9F2521BB-BA08-412D-B86E-01A11503C0E1}" type="pres">
      <dgm:prSet presAssocID="{60D6F6B9-134D-49CD-933F-73EC2089C4BE}" presName="composite" presStyleCnt="0"/>
      <dgm:spPr/>
    </dgm:pt>
    <dgm:pt modelId="{8AC45143-0325-40CE-A50B-2F2E0635FF85}" type="pres">
      <dgm:prSet presAssocID="{60D6F6B9-134D-49CD-933F-73EC2089C4BE}" presName="ParentAccentShape" presStyleLbl="trBgShp" presStyleIdx="0" presStyleCnt="1" custLinFactNeighborX="20388" custLinFactNeighborY="9701"/>
      <dgm:spPr/>
    </dgm:pt>
    <dgm:pt modelId="{7F24C1AB-FDC6-4F43-A5C7-43CF5A0B63FA}" type="pres">
      <dgm:prSet presAssocID="{60D6F6B9-134D-49CD-933F-73EC2089C4BE}" presName="ParentText" presStyleLbl="revTx" presStyleIdx="0" presStyleCnt="2" custLinFactNeighborX="25161" custLinFactNeighborY="86766">
        <dgm:presLayoutVars>
          <dgm:chMax val="1"/>
          <dgm:chPref val="1"/>
          <dgm:bulletEnabled val="1"/>
        </dgm:presLayoutVars>
      </dgm:prSet>
      <dgm:spPr/>
    </dgm:pt>
    <dgm:pt modelId="{88A33DE9-AC0C-4625-BB11-5E6248B7CD25}" type="pres">
      <dgm:prSet presAssocID="{60D6F6B9-134D-49CD-933F-73EC2089C4BE}" presName="ChildText" presStyleLbl="revTx" presStyleIdx="1" presStyleCnt="2">
        <dgm:presLayoutVars>
          <dgm:chMax val="0"/>
          <dgm:chPref val="0"/>
        </dgm:presLayoutVars>
      </dgm:prSet>
      <dgm:spPr/>
    </dgm:pt>
    <dgm:pt modelId="{2F2EA74A-0105-4B7D-93ED-7BDD19928448}" type="pres">
      <dgm:prSet presAssocID="{60D6F6B9-134D-49CD-933F-73EC2089C4BE}" presName="ChildAccentShape" presStyleLbl="trBgShp" presStyleIdx="0" presStyleCnt="1"/>
      <dgm:spPr/>
    </dgm:pt>
    <dgm:pt modelId="{1D96562A-5770-4973-8878-EC8795CC2088}" type="pres">
      <dgm:prSet presAssocID="{60D6F6B9-134D-49CD-933F-73EC2089C4BE}" presName="Image" presStyleLbl="alignImgPlace1" presStyleIdx="0" presStyleCnt="1" custLinFactNeighborX="42003" custLinFactNeighborY="4923"/>
      <dgm:spPr>
        <a:blipFill>
          <a:blip xmlns:r="http://schemas.openxmlformats.org/officeDocument/2006/relationships" r:embed="rId1"/>
          <a:srcRect/>
          <a:stretch>
            <a:fillRect l="-3000" r="-3000"/>
          </a:stretch>
        </a:blipFill>
      </dgm:spPr>
    </dgm:pt>
  </dgm:ptLst>
  <dgm:cxnLst>
    <dgm:cxn modelId="{F6329431-B7B4-42EC-8FAD-7D6301EAC84A}" type="presOf" srcId="{60D6F6B9-134D-49CD-933F-73EC2089C4BE}" destId="{7F24C1AB-FDC6-4F43-A5C7-43CF5A0B63FA}" srcOrd="0" destOrd="0" presId="urn:microsoft.com/office/officeart/2009/3/layout/SnapshotPictureList"/>
    <dgm:cxn modelId="{BB578691-09BD-4724-984E-A6279B6D30A8}" type="presOf" srcId="{B29D476C-7E6B-47EC-8695-E5E7CAE34AE0}" destId="{B8B9789D-1BF9-46CC-AB6E-AE1869CD335B}" srcOrd="0" destOrd="0" presId="urn:microsoft.com/office/officeart/2009/3/layout/SnapshotPictureList"/>
    <dgm:cxn modelId="{47C93CC2-F46E-473B-BAF2-E8A1B4D57E9C}" srcId="{B29D476C-7E6B-47EC-8695-E5E7CAE34AE0}" destId="{60D6F6B9-134D-49CD-933F-73EC2089C4BE}" srcOrd="0" destOrd="0" parTransId="{42A840ED-C9E0-4014-BE4A-C4676A2DCE99}" sibTransId="{CD4A2B02-F7C0-46C7-9C9E-32CF8E69D498}"/>
    <dgm:cxn modelId="{06E0DF6A-2D05-49C3-97BC-8E7BB4BD9560}" type="presParOf" srcId="{B8B9789D-1BF9-46CC-AB6E-AE1869CD335B}" destId="{9F2521BB-BA08-412D-B86E-01A11503C0E1}" srcOrd="0" destOrd="0" presId="urn:microsoft.com/office/officeart/2009/3/layout/SnapshotPictureList"/>
    <dgm:cxn modelId="{FEC80B95-682E-4537-80BB-5BC776109729}" type="presParOf" srcId="{9F2521BB-BA08-412D-B86E-01A11503C0E1}" destId="{8AC45143-0325-40CE-A50B-2F2E0635FF85}" srcOrd="0" destOrd="0" presId="urn:microsoft.com/office/officeart/2009/3/layout/SnapshotPictureList"/>
    <dgm:cxn modelId="{1A3988DD-870E-4221-8DAB-32FBF93ECDBB}" type="presParOf" srcId="{9F2521BB-BA08-412D-B86E-01A11503C0E1}" destId="{7F24C1AB-FDC6-4F43-A5C7-43CF5A0B63FA}" srcOrd="1" destOrd="0" presId="urn:microsoft.com/office/officeart/2009/3/layout/SnapshotPictureList"/>
    <dgm:cxn modelId="{E6A94C56-E139-4613-BA39-37783C82C4F8}" type="presParOf" srcId="{9F2521BB-BA08-412D-B86E-01A11503C0E1}" destId="{88A33DE9-AC0C-4625-BB11-5E6248B7CD25}" srcOrd="2" destOrd="0" presId="urn:microsoft.com/office/officeart/2009/3/layout/SnapshotPictureList"/>
    <dgm:cxn modelId="{4D8B5FEE-DBBF-430D-BC3A-8A73FBCB7C15}" type="presParOf" srcId="{9F2521BB-BA08-412D-B86E-01A11503C0E1}" destId="{2F2EA74A-0105-4B7D-93ED-7BDD19928448}" srcOrd="3" destOrd="0" presId="urn:microsoft.com/office/officeart/2009/3/layout/SnapshotPictureList"/>
    <dgm:cxn modelId="{5A3E1E22-17AE-44CB-AB06-D0A9A35B870A}" type="presParOf" srcId="{9F2521BB-BA08-412D-B86E-01A11503C0E1}" destId="{1D96562A-5770-4973-8878-EC8795CC2088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CAE9A9-1DBF-433C-B5AE-A91983509D0E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</dgm:pt>
    <dgm:pt modelId="{2074844A-C202-4C96-8FDB-0AC995693269}">
      <dgm:prSet phldrT="[Text]"/>
      <dgm:spPr/>
      <dgm:t>
        <a:bodyPr/>
        <a:lstStyle/>
        <a:p>
          <a:pPr algn="ctr"/>
          <a:r>
            <a:rPr lang="en-IN" dirty="0"/>
            <a:t>AI VIRTUAL PAINT Code : 3</a:t>
          </a:r>
        </a:p>
      </dgm:t>
    </dgm:pt>
    <dgm:pt modelId="{0AB72E23-EF9E-423D-9169-EA9B94DA3BEF}" type="parTrans" cxnId="{7BD2AC9F-77BB-448A-ADD3-7D6A98323A18}">
      <dgm:prSet/>
      <dgm:spPr/>
      <dgm:t>
        <a:bodyPr/>
        <a:lstStyle/>
        <a:p>
          <a:endParaRPr lang="en-IN"/>
        </a:p>
      </dgm:t>
    </dgm:pt>
    <dgm:pt modelId="{81E9E535-8728-40AA-A013-91B74B3E5907}" type="sibTrans" cxnId="{7BD2AC9F-77BB-448A-ADD3-7D6A98323A18}">
      <dgm:prSet/>
      <dgm:spPr/>
      <dgm:t>
        <a:bodyPr/>
        <a:lstStyle/>
        <a:p>
          <a:endParaRPr lang="en-IN"/>
        </a:p>
      </dgm:t>
    </dgm:pt>
    <dgm:pt modelId="{D8E9B0D4-22BE-493C-9BB8-45F4C1BB508D}" type="pres">
      <dgm:prSet presAssocID="{A5CAE9A9-1DBF-433C-B5AE-A91983509D0E}" presName="Name0" presStyleCnt="0">
        <dgm:presLayoutVars>
          <dgm:chMax/>
          <dgm:chPref/>
          <dgm:dir/>
          <dgm:animLvl val="lvl"/>
        </dgm:presLayoutVars>
      </dgm:prSet>
      <dgm:spPr/>
    </dgm:pt>
    <dgm:pt modelId="{1A652D9C-C1C2-486C-AF75-53EF230DB3B1}" type="pres">
      <dgm:prSet presAssocID="{2074844A-C202-4C96-8FDB-0AC995693269}" presName="composite" presStyleCnt="0"/>
      <dgm:spPr/>
    </dgm:pt>
    <dgm:pt modelId="{86EAC986-0CC3-44B3-9DF9-59A55C84D768}" type="pres">
      <dgm:prSet presAssocID="{2074844A-C202-4C96-8FDB-0AC995693269}" presName="ParentAccentShape" presStyleLbl="trBgShp" presStyleIdx="0" presStyleCnt="1" custLinFactNeighborX="23080" custLinFactNeighborY="15631"/>
      <dgm:spPr/>
    </dgm:pt>
    <dgm:pt modelId="{5CBF245E-E09A-4F91-9EFF-2463E69C5013}" type="pres">
      <dgm:prSet presAssocID="{2074844A-C202-4C96-8FDB-0AC995693269}" presName="ParentText" presStyleLbl="revTx" presStyleIdx="0" presStyleCnt="2" custLinFactY="4852" custLinFactNeighborX="23701" custLinFactNeighborY="100000">
        <dgm:presLayoutVars>
          <dgm:chMax val="1"/>
          <dgm:chPref val="1"/>
          <dgm:bulletEnabled val="1"/>
        </dgm:presLayoutVars>
      </dgm:prSet>
      <dgm:spPr/>
    </dgm:pt>
    <dgm:pt modelId="{B0EB4A52-0C8F-4110-BB18-54B08ECAA637}" type="pres">
      <dgm:prSet presAssocID="{2074844A-C202-4C96-8FDB-0AC995693269}" presName="ChildText" presStyleLbl="revTx" presStyleIdx="1" presStyleCnt="2">
        <dgm:presLayoutVars>
          <dgm:chMax val="0"/>
          <dgm:chPref val="0"/>
        </dgm:presLayoutVars>
      </dgm:prSet>
      <dgm:spPr/>
    </dgm:pt>
    <dgm:pt modelId="{6BC0FA8F-CFF2-4E9F-83CC-312F7CA48EB4}" type="pres">
      <dgm:prSet presAssocID="{2074844A-C202-4C96-8FDB-0AC995693269}" presName="ChildAccentShape" presStyleLbl="trBgShp" presStyleIdx="0" presStyleCnt="1"/>
      <dgm:spPr/>
    </dgm:pt>
    <dgm:pt modelId="{B1D6CEA6-DFB2-4E52-8627-27F89D8F9091}" type="pres">
      <dgm:prSet presAssocID="{2074844A-C202-4C96-8FDB-0AC995693269}" presName="Image" presStyleLbl="alignImgPlace1" presStyleIdx="0" presStyleCnt="1" custLinFactNeighborX="37802" custLinFactNeighborY="9193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</dgm:ptLst>
  <dgm:cxnLst>
    <dgm:cxn modelId="{DF158078-9779-4877-B71D-9B609EF78CED}" type="presOf" srcId="{2074844A-C202-4C96-8FDB-0AC995693269}" destId="{5CBF245E-E09A-4F91-9EFF-2463E69C5013}" srcOrd="0" destOrd="0" presId="urn:microsoft.com/office/officeart/2009/3/layout/SnapshotPictureList"/>
    <dgm:cxn modelId="{7BD2AC9F-77BB-448A-ADD3-7D6A98323A18}" srcId="{A5CAE9A9-1DBF-433C-B5AE-A91983509D0E}" destId="{2074844A-C202-4C96-8FDB-0AC995693269}" srcOrd="0" destOrd="0" parTransId="{0AB72E23-EF9E-423D-9169-EA9B94DA3BEF}" sibTransId="{81E9E535-8728-40AA-A013-91B74B3E5907}"/>
    <dgm:cxn modelId="{8F35B7A6-1126-4D4B-9171-21A3E213F9D4}" type="presOf" srcId="{A5CAE9A9-1DBF-433C-B5AE-A91983509D0E}" destId="{D8E9B0D4-22BE-493C-9BB8-45F4C1BB508D}" srcOrd="0" destOrd="0" presId="urn:microsoft.com/office/officeart/2009/3/layout/SnapshotPictureList"/>
    <dgm:cxn modelId="{EEB08E11-42C7-410C-BB23-CDCB23D423F9}" type="presParOf" srcId="{D8E9B0D4-22BE-493C-9BB8-45F4C1BB508D}" destId="{1A652D9C-C1C2-486C-AF75-53EF230DB3B1}" srcOrd="0" destOrd="0" presId="urn:microsoft.com/office/officeart/2009/3/layout/SnapshotPictureList"/>
    <dgm:cxn modelId="{3C6A5B2A-3FC0-4A49-835B-BDDBF2C45239}" type="presParOf" srcId="{1A652D9C-C1C2-486C-AF75-53EF230DB3B1}" destId="{86EAC986-0CC3-44B3-9DF9-59A55C84D768}" srcOrd="0" destOrd="0" presId="urn:microsoft.com/office/officeart/2009/3/layout/SnapshotPictureList"/>
    <dgm:cxn modelId="{C1E9391C-5E16-4649-8D92-4EFF8897BF66}" type="presParOf" srcId="{1A652D9C-C1C2-486C-AF75-53EF230DB3B1}" destId="{5CBF245E-E09A-4F91-9EFF-2463E69C5013}" srcOrd="1" destOrd="0" presId="urn:microsoft.com/office/officeart/2009/3/layout/SnapshotPictureList"/>
    <dgm:cxn modelId="{0EA2CE01-7D16-4BCF-81AA-1B7FC776010B}" type="presParOf" srcId="{1A652D9C-C1C2-486C-AF75-53EF230DB3B1}" destId="{B0EB4A52-0C8F-4110-BB18-54B08ECAA637}" srcOrd="2" destOrd="0" presId="urn:microsoft.com/office/officeart/2009/3/layout/SnapshotPictureList"/>
    <dgm:cxn modelId="{24D983B5-375E-4920-BC7C-B5CB0DEE146D}" type="presParOf" srcId="{1A652D9C-C1C2-486C-AF75-53EF230DB3B1}" destId="{6BC0FA8F-CFF2-4E9F-83CC-312F7CA48EB4}" srcOrd="3" destOrd="0" presId="urn:microsoft.com/office/officeart/2009/3/layout/SnapshotPictureList"/>
    <dgm:cxn modelId="{5DABB616-A5B2-40FB-9C17-722C720235D4}" type="presParOf" srcId="{1A652D9C-C1C2-486C-AF75-53EF230DB3B1}" destId="{B1D6CEA6-DFB2-4E52-8627-27F89D8F9091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271A28A-8120-4FC0-BFC4-372F413E3091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</dgm:pt>
    <dgm:pt modelId="{752632DD-4709-4F77-90B1-762166C7E8F3}">
      <dgm:prSet phldrT="[Text]"/>
      <dgm:spPr/>
      <dgm:t>
        <a:bodyPr/>
        <a:lstStyle/>
        <a:p>
          <a:r>
            <a:rPr lang="en-IN" dirty="0"/>
            <a:t>Hand Detection ( Tracks  all 32 points of palm)</a:t>
          </a:r>
        </a:p>
      </dgm:t>
    </dgm:pt>
    <dgm:pt modelId="{D3ECAC6C-B852-4751-8709-A6D361B3DCFC}" type="parTrans" cxnId="{1AC5C033-2F9C-48DB-9264-9948C5C453A7}">
      <dgm:prSet/>
      <dgm:spPr/>
      <dgm:t>
        <a:bodyPr/>
        <a:lstStyle/>
        <a:p>
          <a:endParaRPr lang="en-IN"/>
        </a:p>
      </dgm:t>
    </dgm:pt>
    <dgm:pt modelId="{E7E0B720-62BF-4754-978A-81972E48D5C1}" type="sibTrans" cxnId="{1AC5C033-2F9C-48DB-9264-9948C5C453A7}">
      <dgm:prSet/>
      <dgm:spPr/>
      <dgm:t>
        <a:bodyPr/>
        <a:lstStyle/>
        <a:p>
          <a:endParaRPr lang="en-IN"/>
        </a:p>
      </dgm:t>
    </dgm:pt>
    <dgm:pt modelId="{B3F72326-54A7-431E-9C64-C41B5F2D2BAE}" type="pres">
      <dgm:prSet presAssocID="{D271A28A-8120-4FC0-BFC4-372F413E3091}" presName="Name0" presStyleCnt="0">
        <dgm:presLayoutVars>
          <dgm:chMax/>
          <dgm:chPref/>
          <dgm:dir/>
          <dgm:animLvl val="lvl"/>
        </dgm:presLayoutVars>
      </dgm:prSet>
      <dgm:spPr/>
    </dgm:pt>
    <dgm:pt modelId="{639481A3-7D1D-4877-8DC5-BE5E17B05C6F}" type="pres">
      <dgm:prSet presAssocID="{752632DD-4709-4F77-90B1-762166C7E8F3}" presName="composite" presStyleCnt="0"/>
      <dgm:spPr/>
    </dgm:pt>
    <dgm:pt modelId="{FA763343-9BD3-4F2B-A2E8-87954165FA4D}" type="pres">
      <dgm:prSet presAssocID="{752632DD-4709-4F77-90B1-762166C7E8F3}" presName="ParentAccentShape" presStyleLbl="trBgShp" presStyleIdx="0" presStyleCnt="1" custLinFactNeighborX="33798" custLinFactNeighborY="7090"/>
      <dgm:spPr/>
    </dgm:pt>
    <dgm:pt modelId="{2659CCBD-FB7B-4C9F-8459-C7EF618054F7}" type="pres">
      <dgm:prSet presAssocID="{752632DD-4709-4F77-90B1-762166C7E8F3}" presName="ParentText" presStyleLbl="revTx" presStyleIdx="0" presStyleCnt="2" custLinFactNeighborX="35802" custLinFactNeighborY="31971">
        <dgm:presLayoutVars>
          <dgm:chMax val="1"/>
          <dgm:chPref val="1"/>
          <dgm:bulletEnabled val="1"/>
        </dgm:presLayoutVars>
      </dgm:prSet>
      <dgm:spPr/>
    </dgm:pt>
    <dgm:pt modelId="{D2FB03FC-C75D-40ED-81D7-38DDDA3F8C9D}" type="pres">
      <dgm:prSet presAssocID="{752632DD-4709-4F77-90B1-762166C7E8F3}" presName="ChildText" presStyleLbl="revTx" presStyleIdx="1" presStyleCnt="2">
        <dgm:presLayoutVars>
          <dgm:chMax val="0"/>
          <dgm:chPref val="0"/>
        </dgm:presLayoutVars>
      </dgm:prSet>
      <dgm:spPr/>
    </dgm:pt>
    <dgm:pt modelId="{3CB9B01D-B98E-4815-81A9-D488B61ED79A}" type="pres">
      <dgm:prSet presAssocID="{752632DD-4709-4F77-90B1-762166C7E8F3}" presName="ChildAccentShape" presStyleLbl="trBgShp" presStyleIdx="0" presStyleCnt="1"/>
      <dgm:spPr/>
    </dgm:pt>
    <dgm:pt modelId="{000DFA77-02BE-4267-A794-C8E92C215783}" type="pres">
      <dgm:prSet presAssocID="{752632DD-4709-4F77-90B1-762166C7E8F3}" presName="Image" presStyleLbl="alignImgPlace1" presStyleIdx="0" presStyleCnt="1" custLinFactNeighborX="48935" custLinFactNeighborY="-808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</dgm:ptLst>
  <dgm:cxnLst>
    <dgm:cxn modelId="{5CF29B0C-79AD-4AB8-B393-A8B9D4A51913}" type="presOf" srcId="{D271A28A-8120-4FC0-BFC4-372F413E3091}" destId="{B3F72326-54A7-431E-9C64-C41B5F2D2BAE}" srcOrd="0" destOrd="0" presId="urn:microsoft.com/office/officeart/2009/3/layout/SnapshotPictureList"/>
    <dgm:cxn modelId="{1AC5C033-2F9C-48DB-9264-9948C5C453A7}" srcId="{D271A28A-8120-4FC0-BFC4-372F413E3091}" destId="{752632DD-4709-4F77-90B1-762166C7E8F3}" srcOrd="0" destOrd="0" parTransId="{D3ECAC6C-B852-4751-8709-A6D361B3DCFC}" sibTransId="{E7E0B720-62BF-4754-978A-81972E48D5C1}"/>
    <dgm:cxn modelId="{58B9CA3F-2928-4114-80D1-E5C575579C3A}" type="presOf" srcId="{752632DD-4709-4F77-90B1-762166C7E8F3}" destId="{2659CCBD-FB7B-4C9F-8459-C7EF618054F7}" srcOrd="0" destOrd="0" presId="urn:microsoft.com/office/officeart/2009/3/layout/SnapshotPictureList"/>
    <dgm:cxn modelId="{35F03279-8F8C-4EB7-BB00-5F2A3FDD6B72}" type="presParOf" srcId="{B3F72326-54A7-431E-9C64-C41B5F2D2BAE}" destId="{639481A3-7D1D-4877-8DC5-BE5E17B05C6F}" srcOrd="0" destOrd="0" presId="urn:microsoft.com/office/officeart/2009/3/layout/SnapshotPictureList"/>
    <dgm:cxn modelId="{880BB5EB-96F7-48C7-B267-B5AB2357067A}" type="presParOf" srcId="{639481A3-7D1D-4877-8DC5-BE5E17B05C6F}" destId="{FA763343-9BD3-4F2B-A2E8-87954165FA4D}" srcOrd="0" destOrd="0" presId="urn:microsoft.com/office/officeart/2009/3/layout/SnapshotPictureList"/>
    <dgm:cxn modelId="{A402383D-1FEF-4C84-9D75-10F9B67E3F83}" type="presParOf" srcId="{639481A3-7D1D-4877-8DC5-BE5E17B05C6F}" destId="{2659CCBD-FB7B-4C9F-8459-C7EF618054F7}" srcOrd="1" destOrd="0" presId="urn:microsoft.com/office/officeart/2009/3/layout/SnapshotPictureList"/>
    <dgm:cxn modelId="{1727FBA6-EEB2-4251-96AB-934F9D126243}" type="presParOf" srcId="{639481A3-7D1D-4877-8DC5-BE5E17B05C6F}" destId="{D2FB03FC-C75D-40ED-81D7-38DDDA3F8C9D}" srcOrd="2" destOrd="0" presId="urn:microsoft.com/office/officeart/2009/3/layout/SnapshotPictureList"/>
    <dgm:cxn modelId="{69D52E60-4D80-4600-9EBC-09BA06149900}" type="presParOf" srcId="{639481A3-7D1D-4877-8DC5-BE5E17B05C6F}" destId="{3CB9B01D-B98E-4815-81A9-D488B61ED79A}" srcOrd="3" destOrd="0" presId="urn:microsoft.com/office/officeart/2009/3/layout/SnapshotPictureList"/>
    <dgm:cxn modelId="{96121696-497E-438D-8ADC-03622F8DC405}" type="presParOf" srcId="{639481A3-7D1D-4877-8DC5-BE5E17B05C6F}" destId="{000DFA77-02BE-4267-A794-C8E92C215783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E1D41ED-7808-48C2-A3B0-6A022E89A2E7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</dgm:pt>
    <dgm:pt modelId="{828BDECA-ECC2-4494-8CEC-7407E046E2D3}">
      <dgm:prSet phldrT="[Text]"/>
      <dgm:spPr/>
      <dgm:t>
        <a:bodyPr/>
        <a:lstStyle/>
        <a:p>
          <a:r>
            <a:rPr lang="en-IN" dirty="0"/>
            <a:t>AI Virtual Paint Console(Home) Screen</a:t>
          </a:r>
        </a:p>
      </dgm:t>
    </dgm:pt>
    <dgm:pt modelId="{4FFFF6AF-8AB5-480A-A087-5EA2B3812EC5}" type="parTrans" cxnId="{73822F92-0267-4A8C-A837-32291223F1AC}">
      <dgm:prSet/>
      <dgm:spPr/>
      <dgm:t>
        <a:bodyPr/>
        <a:lstStyle/>
        <a:p>
          <a:endParaRPr lang="en-IN"/>
        </a:p>
      </dgm:t>
    </dgm:pt>
    <dgm:pt modelId="{AF226D53-513B-4C43-916F-9B00A9FD7F94}" type="sibTrans" cxnId="{73822F92-0267-4A8C-A837-32291223F1AC}">
      <dgm:prSet/>
      <dgm:spPr/>
      <dgm:t>
        <a:bodyPr/>
        <a:lstStyle/>
        <a:p>
          <a:endParaRPr lang="en-IN"/>
        </a:p>
      </dgm:t>
    </dgm:pt>
    <dgm:pt modelId="{BDDE26F4-43FF-41E5-8ADD-88EC0617F91C}" type="pres">
      <dgm:prSet presAssocID="{9E1D41ED-7808-48C2-A3B0-6A022E89A2E7}" presName="Name0" presStyleCnt="0">
        <dgm:presLayoutVars>
          <dgm:chMax/>
          <dgm:chPref/>
          <dgm:dir/>
          <dgm:animLvl val="lvl"/>
        </dgm:presLayoutVars>
      </dgm:prSet>
      <dgm:spPr/>
    </dgm:pt>
    <dgm:pt modelId="{B4072A0D-5CAF-4FDD-AACC-09D060E53B3D}" type="pres">
      <dgm:prSet presAssocID="{828BDECA-ECC2-4494-8CEC-7407E046E2D3}" presName="composite" presStyleCnt="0"/>
      <dgm:spPr/>
    </dgm:pt>
    <dgm:pt modelId="{F8C0B079-93BF-4A83-91FB-5C48389F94C2}" type="pres">
      <dgm:prSet presAssocID="{828BDECA-ECC2-4494-8CEC-7407E046E2D3}" presName="ParentAccentShape" presStyleLbl="trBgShp" presStyleIdx="0" presStyleCnt="1" custLinFactNeighborX="23080" custLinFactNeighborY="497"/>
      <dgm:spPr/>
    </dgm:pt>
    <dgm:pt modelId="{7E52E70B-4EBA-42E9-AD6C-C64CEEE36D41}" type="pres">
      <dgm:prSet presAssocID="{828BDECA-ECC2-4494-8CEC-7407E046E2D3}" presName="ParentText" presStyleLbl="revTx" presStyleIdx="0" presStyleCnt="2" custLinFactNeighborX="25161" custLinFactNeighborY="9224">
        <dgm:presLayoutVars>
          <dgm:chMax val="1"/>
          <dgm:chPref val="1"/>
          <dgm:bulletEnabled val="1"/>
        </dgm:presLayoutVars>
      </dgm:prSet>
      <dgm:spPr/>
    </dgm:pt>
    <dgm:pt modelId="{C14650AD-D1B5-44F3-9E33-A0D37463CF28}" type="pres">
      <dgm:prSet presAssocID="{828BDECA-ECC2-4494-8CEC-7407E046E2D3}" presName="ChildText" presStyleLbl="revTx" presStyleIdx="1" presStyleCnt="2">
        <dgm:presLayoutVars>
          <dgm:chMax val="0"/>
          <dgm:chPref val="0"/>
        </dgm:presLayoutVars>
      </dgm:prSet>
      <dgm:spPr/>
    </dgm:pt>
    <dgm:pt modelId="{6A1A0BDA-6FDE-4A2B-91E2-8C64D5A4638B}" type="pres">
      <dgm:prSet presAssocID="{828BDECA-ECC2-4494-8CEC-7407E046E2D3}" presName="ChildAccentShape" presStyleLbl="trBgShp" presStyleIdx="0" presStyleCnt="1"/>
      <dgm:spPr/>
    </dgm:pt>
    <dgm:pt modelId="{16DB78E7-9A92-4CFF-891C-0D533B43A46F}" type="pres">
      <dgm:prSet presAssocID="{828BDECA-ECC2-4494-8CEC-7407E046E2D3}" presName="Image" presStyleLbl="alignImgPlace1" presStyleIdx="0" presStyleCnt="1" custLinFactNeighborX="40603" custLinFactNeighborY="1192"/>
      <dgm:spPr>
        <a:blipFill>
          <a:blip xmlns:r="http://schemas.openxmlformats.org/officeDocument/2006/relationships" r:embed="rId1"/>
          <a:srcRect/>
          <a:stretch>
            <a:fillRect l="-16000" r="-16000"/>
          </a:stretch>
        </a:blipFill>
      </dgm:spPr>
    </dgm:pt>
  </dgm:ptLst>
  <dgm:cxnLst>
    <dgm:cxn modelId="{F2CC7C73-167E-4CF3-9DF0-65639C5C26EF}" type="presOf" srcId="{9E1D41ED-7808-48C2-A3B0-6A022E89A2E7}" destId="{BDDE26F4-43FF-41E5-8ADD-88EC0617F91C}" srcOrd="0" destOrd="0" presId="urn:microsoft.com/office/officeart/2009/3/layout/SnapshotPictureList"/>
    <dgm:cxn modelId="{BB87D154-7C2B-4FF7-B21A-D804D1C04290}" type="presOf" srcId="{828BDECA-ECC2-4494-8CEC-7407E046E2D3}" destId="{7E52E70B-4EBA-42E9-AD6C-C64CEEE36D41}" srcOrd="0" destOrd="0" presId="urn:microsoft.com/office/officeart/2009/3/layout/SnapshotPictureList"/>
    <dgm:cxn modelId="{73822F92-0267-4A8C-A837-32291223F1AC}" srcId="{9E1D41ED-7808-48C2-A3B0-6A022E89A2E7}" destId="{828BDECA-ECC2-4494-8CEC-7407E046E2D3}" srcOrd="0" destOrd="0" parTransId="{4FFFF6AF-8AB5-480A-A087-5EA2B3812EC5}" sibTransId="{AF226D53-513B-4C43-916F-9B00A9FD7F94}"/>
    <dgm:cxn modelId="{8B03F020-604C-4B3E-8371-204CACD32702}" type="presParOf" srcId="{BDDE26F4-43FF-41E5-8ADD-88EC0617F91C}" destId="{B4072A0D-5CAF-4FDD-AACC-09D060E53B3D}" srcOrd="0" destOrd="0" presId="urn:microsoft.com/office/officeart/2009/3/layout/SnapshotPictureList"/>
    <dgm:cxn modelId="{04BE1D7A-FFC2-4B82-9593-A718788E6D0C}" type="presParOf" srcId="{B4072A0D-5CAF-4FDD-AACC-09D060E53B3D}" destId="{F8C0B079-93BF-4A83-91FB-5C48389F94C2}" srcOrd="0" destOrd="0" presId="urn:microsoft.com/office/officeart/2009/3/layout/SnapshotPictureList"/>
    <dgm:cxn modelId="{9B50046A-C2F8-458D-A4F4-1AD34EA025DA}" type="presParOf" srcId="{B4072A0D-5CAF-4FDD-AACC-09D060E53B3D}" destId="{7E52E70B-4EBA-42E9-AD6C-C64CEEE36D41}" srcOrd="1" destOrd="0" presId="urn:microsoft.com/office/officeart/2009/3/layout/SnapshotPictureList"/>
    <dgm:cxn modelId="{CEB81166-BB34-45C1-B174-C958549F1D1A}" type="presParOf" srcId="{B4072A0D-5CAF-4FDD-AACC-09D060E53B3D}" destId="{C14650AD-D1B5-44F3-9E33-A0D37463CF28}" srcOrd="2" destOrd="0" presId="urn:microsoft.com/office/officeart/2009/3/layout/SnapshotPictureList"/>
    <dgm:cxn modelId="{BBCB2FA8-5EDF-42D1-BCAB-91CBB2E39443}" type="presParOf" srcId="{B4072A0D-5CAF-4FDD-AACC-09D060E53B3D}" destId="{6A1A0BDA-6FDE-4A2B-91E2-8C64D5A4638B}" srcOrd="3" destOrd="0" presId="urn:microsoft.com/office/officeart/2009/3/layout/SnapshotPictureList"/>
    <dgm:cxn modelId="{41D91548-6D39-4DA2-9F68-ABDFCC6D77AC}" type="presParOf" srcId="{B4072A0D-5CAF-4FDD-AACC-09D060E53B3D}" destId="{16DB78E7-9A92-4CFF-891C-0D533B43A46F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68B1E00-F4E6-4CB0-873B-BAED1855517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</dgm:pt>
    <dgm:pt modelId="{45BD2ABF-E94A-4AB6-88FC-7E04CA1BDE95}">
      <dgm:prSet phldrT="[Text]"/>
      <dgm:spPr/>
      <dgm:t>
        <a:bodyPr/>
        <a:lstStyle/>
        <a:p>
          <a:pPr algn="ctr"/>
          <a:r>
            <a:rPr lang="en-IN" dirty="0"/>
            <a:t>PAINT MODE</a:t>
          </a:r>
        </a:p>
      </dgm:t>
    </dgm:pt>
    <dgm:pt modelId="{D52F58F7-1E96-4A45-BF00-D7BC6A7308AB}" type="parTrans" cxnId="{DB22727D-3839-43C1-8C43-0E30BCB1A92B}">
      <dgm:prSet/>
      <dgm:spPr/>
      <dgm:t>
        <a:bodyPr/>
        <a:lstStyle/>
        <a:p>
          <a:endParaRPr lang="en-IN"/>
        </a:p>
      </dgm:t>
    </dgm:pt>
    <dgm:pt modelId="{541F7245-3A92-4695-ADEA-788D987F144B}" type="sibTrans" cxnId="{DB22727D-3839-43C1-8C43-0E30BCB1A92B}">
      <dgm:prSet/>
      <dgm:spPr/>
      <dgm:t>
        <a:bodyPr/>
        <a:lstStyle/>
        <a:p>
          <a:endParaRPr lang="en-IN"/>
        </a:p>
      </dgm:t>
    </dgm:pt>
    <dgm:pt modelId="{A3C49A42-2C7B-42D2-B473-2D739E0E7D35}" type="pres">
      <dgm:prSet presAssocID="{068B1E00-F4E6-4CB0-873B-BAED18555179}" presName="Name0" presStyleCnt="0">
        <dgm:presLayoutVars>
          <dgm:chMax/>
          <dgm:chPref/>
          <dgm:dir/>
          <dgm:animLvl val="lvl"/>
        </dgm:presLayoutVars>
      </dgm:prSet>
      <dgm:spPr/>
    </dgm:pt>
    <dgm:pt modelId="{1FF8142B-76B1-4355-8C8B-511540B147F0}" type="pres">
      <dgm:prSet presAssocID="{45BD2ABF-E94A-4AB6-88FC-7E04CA1BDE95}" presName="composite" presStyleCnt="0"/>
      <dgm:spPr/>
    </dgm:pt>
    <dgm:pt modelId="{125779B3-EF00-4502-A103-4D9557891D25}" type="pres">
      <dgm:prSet presAssocID="{45BD2ABF-E94A-4AB6-88FC-7E04CA1BDE95}" presName="ParentAccentShape" presStyleLbl="trBgShp" presStyleIdx="0" presStyleCnt="1"/>
      <dgm:spPr/>
    </dgm:pt>
    <dgm:pt modelId="{EE152143-A738-49A8-8CD9-B989E82F8448}" type="pres">
      <dgm:prSet presAssocID="{45BD2ABF-E94A-4AB6-88FC-7E04CA1BDE95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7896B1DB-6DDC-4D8A-B07E-D437AC471627}" type="pres">
      <dgm:prSet presAssocID="{45BD2ABF-E94A-4AB6-88FC-7E04CA1BDE95}" presName="ChildText" presStyleLbl="revTx" presStyleIdx="1" presStyleCnt="2">
        <dgm:presLayoutVars>
          <dgm:chMax val="0"/>
          <dgm:chPref val="0"/>
        </dgm:presLayoutVars>
      </dgm:prSet>
      <dgm:spPr/>
    </dgm:pt>
    <dgm:pt modelId="{D2CFDB78-9BB6-4D16-9E79-F0BDA1C55C4D}" type="pres">
      <dgm:prSet presAssocID="{45BD2ABF-E94A-4AB6-88FC-7E04CA1BDE95}" presName="ChildAccentShape" presStyleLbl="trBgShp" presStyleIdx="0" presStyleCnt="1"/>
      <dgm:spPr/>
    </dgm:pt>
    <dgm:pt modelId="{3D624F14-67A0-4D02-BEF7-8E39D5412329}" type="pres">
      <dgm:prSet presAssocID="{45BD2ABF-E94A-4AB6-88FC-7E04CA1BDE95}" presName="Image" presStyleLbl="alignImgPlace1" presStyleIdx="0" presStyleCnt="1"/>
      <dgm:spPr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</dgm:spPr>
    </dgm:pt>
  </dgm:ptLst>
  <dgm:cxnLst>
    <dgm:cxn modelId="{DB22727D-3839-43C1-8C43-0E30BCB1A92B}" srcId="{068B1E00-F4E6-4CB0-873B-BAED18555179}" destId="{45BD2ABF-E94A-4AB6-88FC-7E04CA1BDE95}" srcOrd="0" destOrd="0" parTransId="{D52F58F7-1E96-4A45-BF00-D7BC6A7308AB}" sibTransId="{541F7245-3A92-4695-ADEA-788D987F144B}"/>
    <dgm:cxn modelId="{870E22B3-7EA3-43B3-AC4A-2C103A8A5C9B}" type="presOf" srcId="{45BD2ABF-E94A-4AB6-88FC-7E04CA1BDE95}" destId="{EE152143-A738-49A8-8CD9-B989E82F8448}" srcOrd="0" destOrd="0" presId="urn:microsoft.com/office/officeart/2009/3/layout/SnapshotPictureList"/>
    <dgm:cxn modelId="{871BCED2-96E6-4343-BA9A-E96AB674DCF4}" type="presOf" srcId="{068B1E00-F4E6-4CB0-873B-BAED18555179}" destId="{A3C49A42-2C7B-42D2-B473-2D739E0E7D35}" srcOrd="0" destOrd="0" presId="urn:microsoft.com/office/officeart/2009/3/layout/SnapshotPictureList"/>
    <dgm:cxn modelId="{837ED203-9096-405E-B8FA-665F1B062EF6}" type="presParOf" srcId="{A3C49A42-2C7B-42D2-B473-2D739E0E7D35}" destId="{1FF8142B-76B1-4355-8C8B-511540B147F0}" srcOrd="0" destOrd="0" presId="urn:microsoft.com/office/officeart/2009/3/layout/SnapshotPictureList"/>
    <dgm:cxn modelId="{9D9D2BB6-58C8-4C09-AEE2-E826C23827ED}" type="presParOf" srcId="{1FF8142B-76B1-4355-8C8B-511540B147F0}" destId="{125779B3-EF00-4502-A103-4D9557891D25}" srcOrd="0" destOrd="0" presId="urn:microsoft.com/office/officeart/2009/3/layout/SnapshotPictureList"/>
    <dgm:cxn modelId="{F2246BA6-55DD-4933-A8CD-CBD1F33CEA57}" type="presParOf" srcId="{1FF8142B-76B1-4355-8C8B-511540B147F0}" destId="{EE152143-A738-49A8-8CD9-B989E82F8448}" srcOrd="1" destOrd="0" presId="urn:microsoft.com/office/officeart/2009/3/layout/SnapshotPictureList"/>
    <dgm:cxn modelId="{4D4D4215-883F-4923-9AB6-C2C2B319C1B3}" type="presParOf" srcId="{1FF8142B-76B1-4355-8C8B-511540B147F0}" destId="{7896B1DB-6DDC-4D8A-B07E-D437AC471627}" srcOrd="2" destOrd="0" presId="urn:microsoft.com/office/officeart/2009/3/layout/SnapshotPictureList"/>
    <dgm:cxn modelId="{F3B06117-8784-4273-9831-14B0485693E3}" type="presParOf" srcId="{1FF8142B-76B1-4355-8C8B-511540B147F0}" destId="{D2CFDB78-9BB6-4D16-9E79-F0BDA1C55C4D}" srcOrd="3" destOrd="0" presId="urn:microsoft.com/office/officeart/2009/3/layout/SnapshotPictureList"/>
    <dgm:cxn modelId="{A2EEC920-59DF-4942-82FA-A95E4C5D4AEB}" type="presParOf" srcId="{1FF8142B-76B1-4355-8C8B-511540B147F0}" destId="{3D624F14-67A0-4D02-BEF7-8E39D5412329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0961A10-B0A8-471C-AC71-1301334EA437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</dgm:pt>
    <dgm:pt modelId="{CF0FF40C-450C-44C6-B9C4-EBD38924CD04}">
      <dgm:prSet phldrT="[Text]"/>
      <dgm:spPr/>
      <dgm:t>
        <a:bodyPr/>
        <a:lstStyle/>
        <a:p>
          <a:pPr algn="ctr"/>
          <a:r>
            <a:rPr lang="en-IN" dirty="0"/>
            <a:t>ERASE MODE</a:t>
          </a:r>
        </a:p>
      </dgm:t>
    </dgm:pt>
    <dgm:pt modelId="{04DDEBAC-34C7-43BD-AD60-6E485E79B913}" type="parTrans" cxnId="{92C03318-F245-4001-B0B8-DCD0476BCF8E}">
      <dgm:prSet/>
      <dgm:spPr/>
      <dgm:t>
        <a:bodyPr/>
        <a:lstStyle/>
        <a:p>
          <a:endParaRPr lang="en-IN"/>
        </a:p>
      </dgm:t>
    </dgm:pt>
    <dgm:pt modelId="{87ED296B-1315-4590-80B1-1506278335A4}" type="sibTrans" cxnId="{92C03318-F245-4001-B0B8-DCD0476BCF8E}">
      <dgm:prSet/>
      <dgm:spPr/>
      <dgm:t>
        <a:bodyPr/>
        <a:lstStyle/>
        <a:p>
          <a:endParaRPr lang="en-IN"/>
        </a:p>
      </dgm:t>
    </dgm:pt>
    <dgm:pt modelId="{BF68DAD8-B19E-4E0C-A5A9-B742AB040510}" type="pres">
      <dgm:prSet presAssocID="{D0961A10-B0A8-471C-AC71-1301334EA437}" presName="Name0" presStyleCnt="0">
        <dgm:presLayoutVars>
          <dgm:chMax/>
          <dgm:chPref/>
          <dgm:dir/>
          <dgm:animLvl val="lvl"/>
        </dgm:presLayoutVars>
      </dgm:prSet>
      <dgm:spPr/>
    </dgm:pt>
    <dgm:pt modelId="{DF627166-6AB5-44D1-85FB-F9F7288AA0D8}" type="pres">
      <dgm:prSet presAssocID="{CF0FF40C-450C-44C6-B9C4-EBD38924CD04}" presName="composite" presStyleCnt="0"/>
      <dgm:spPr/>
    </dgm:pt>
    <dgm:pt modelId="{3A3F5DA8-263F-4167-934A-2CD17035E002}" type="pres">
      <dgm:prSet presAssocID="{CF0FF40C-450C-44C6-B9C4-EBD38924CD04}" presName="ParentAccentShape" presStyleLbl="trBgShp" presStyleIdx="0" presStyleCnt="1"/>
      <dgm:spPr/>
    </dgm:pt>
    <dgm:pt modelId="{1129270B-5248-42FE-8C45-7515FA7DF971}" type="pres">
      <dgm:prSet presAssocID="{CF0FF40C-450C-44C6-B9C4-EBD38924CD04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218FCE0B-0F6E-44B7-9AF1-395D7FB78FA6}" type="pres">
      <dgm:prSet presAssocID="{CF0FF40C-450C-44C6-B9C4-EBD38924CD04}" presName="ChildText" presStyleLbl="revTx" presStyleIdx="1" presStyleCnt="2">
        <dgm:presLayoutVars>
          <dgm:chMax val="0"/>
          <dgm:chPref val="0"/>
        </dgm:presLayoutVars>
      </dgm:prSet>
      <dgm:spPr/>
    </dgm:pt>
    <dgm:pt modelId="{6E682477-AB25-49B5-8C9A-0795DCF82A14}" type="pres">
      <dgm:prSet presAssocID="{CF0FF40C-450C-44C6-B9C4-EBD38924CD04}" presName="ChildAccentShape" presStyleLbl="trBgShp" presStyleIdx="0" presStyleCnt="1"/>
      <dgm:spPr/>
    </dgm:pt>
    <dgm:pt modelId="{64881F24-986B-4121-90AD-7009A6AB00CD}" type="pres">
      <dgm:prSet presAssocID="{CF0FF40C-450C-44C6-B9C4-EBD38924CD04}" presName="Image" presStyleLbl="align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</dgm:ptLst>
  <dgm:cxnLst>
    <dgm:cxn modelId="{92C03318-F245-4001-B0B8-DCD0476BCF8E}" srcId="{D0961A10-B0A8-471C-AC71-1301334EA437}" destId="{CF0FF40C-450C-44C6-B9C4-EBD38924CD04}" srcOrd="0" destOrd="0" parTransId="{04DDEBAC-34C7-43BD-AD60-6E485E79B913}" sibTransId="{87ED296B-1315-4590-80B1-1506278335A4}"/>
    <dgm:cxn modelId="{3489CD3D-DA3E-4577-A072-326ECEDD6E63}" type="presOf" srcId="{CF0FF40C-450C-44C6-B9C4-EBD38924CD04}" destId="{1129270B-5248-42FE-8C45-7515FA7DF971}" srcOrd="0" destOrd="0" presId="urn:microsoft.com/office/officeart/2009/3/layout/SnapshotPictureList"/>
    <dgm:cxn modelId="{FBB7D3E9-EDB1-45F8-A66A-993C9A472ECB}" type="presOf" srcId="{D0961A10-B0A8-471C-AC71-1301334EA437}" destId="{BF68DAD8-B19E-4E0C-A5A9-B742AB040510}" srcOrd="0" destOrd="0" presId="urn:microsoft.com/office/officeart/2009/3/layout/SnapshotPictureList"/>
    <dgm:cxn modelId="{A774B6E3-443A-4673-9B5A-16627F8D3246}" type="presParOf" srcId="{BF68DAD8-B19E-4E0C-A5A9-B742AB040510}" destId="{DF627166-6AB5-44D1-85FB-F9F7288AA0D8}" srcOrd="0" destOrd="0" presId="urn:microsoft.com/office/officeart/2009/3/layout/SnapshotPictureList"/>
    <dgm:cxn modelId="{C7BF8F7B-F60E-448A-933E-271B2E44B996}" type="presParOf" srcId="{DF627166-6AB5-44D1-85FB-F9F7288AA0D8}" destId="{3A3F5DA8-263F-4167-934A-2CD17035E002}" srcOrd="0" destOrd="0" presId="urn:microsoft.com/office/officeart/2009/3/layout/SnapshotPictureList"/>
    <dgm:cxn modelId="{7AEDE8D5-7170-4EB7-95D4-EC1858C4D88C}" type="presParOf" srcId="{DF627166-6AB5-44D1-85FB-F9F7288AA0D8}" destId="{1129270B-5248-42FE-8C45-7515FA7DF971}" srcOrd="1" destOrd="0" presId="urn:microsoft.com/office/officeart/2009/3/layout/SnapshotPictureList"/>
    <dgm:cxn modelId="{46F49C62-848C-49E6-A0D1-A2280EFDC9F5}" type="presParOf" srcId="{DF627166-6AB5-44D1-85FB-F9F7288AA0D8}" destId="{218FCE0B-0F6E-44B7-9AF1-395D7FB78FA6}" srcOrd="2" destOrd="0" presId="urn:microsoft.com/office/officeart/2009/3/layout/SnapshotPictureList"/>
    <dgm:cxn modelId="{D8254EFE-87A8-495E-BA84-902A9C3FBFBE}" type="presParOf" srcId="{DF627166-6AB5-44D1-85FB-F9F7288AA0D8}" destId="{6E682477-AB25-49B5-8C9A-0795DCF82A14}" srcOrd="3" destOrd="0" presId="urn:microsoft.com/office/officeart/2009/3/layout/SnapshotPictureList"/>
    <dgm:cxn modelId="{4D965334-3B7E-4C62-AF64-27DD394C682C}" type="presParOf" srcId="{DF627166-6AB5-44D1-85FB-F9F7288AA0D8}" destId="{64881F24-986B-4121-90AD-7009A6AB00CD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6F90C2-592A-45DB-9E69-B76AB5347FB7}">
      <dsp:nvSpPr>
        <dsp:cNvPr id="0" name=""/>
        <dsp:cNvSpPr/>
      </dsp:nvSpPr>
      <dsp:spPr>
        <a:xfrm>
          <a:off x="1151249" y="3483757"/>
          <a:ext cx="3451517" cy="2456138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7A172D-1738-4C5B-9AB3-4EC58B2907F9}">
      <dsp:nvSpPr>
        <dsp:cNvPr id="0" name=""/>
        <dsp:cNvSpPr/>
      </dsp:nvSpPr>
      <dsp:spPr>
        <a:xfrm>
          <a:off x="1151249" y="298000"/>
          <a:ext cx="3451517" cy="2456138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23FB75-E9D4-4B42-905F-BA8E6B95453C}">
      <dsp:nvSpPr>
        <dsp:cNvPr id="0" name=""/>
        <dsp:cNvSpPr/>
      </dsp:nvSpPr>
      <dsp:spPr>
        <a:xfrm>
          <a:off x="1828795" y="3048006"/>
          <a:ext cx="3318809" cy="2323292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13000" b="-13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0F5D96-C859-4A63-85CC-35A3015E5789}">
      <dsp:nvSpPr>
        <dsp:cNvPr id="0" name=""/>
        <dsp:cNvSpPr/>
      </dsp:nvSpPr>
      <dsp:spPr>
        <a:xfrm>
          <a:off x="1286187" y="2327821"/>
          <a:ext cx="3183871" cy="291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080" tIns="49530" rIns="13208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Hand Tracking Module  :  2</a:t>
          </a:r>
        </a:p>
      </dsp:txBody>
      <dsp:txXfrm>
        <a:off x="1286187" y="2327821"/>
        <a:ext cx="3183871" cy="291546"/>
      </dsp:txXfrm>
    </dsp:sp>
    <dsp:sp modelId="{ADE6D089-F8E7-489F-A3EA-34AD42DF3D16}">
      <dsp:nvSpPr>
        <dsp:cNvPr id="0" name=""/>
        <dsp:cNvSpPr/>
      </dsp:nvSpPr>
      <dsp:spPr>
        <a:xfrm>
          <a:off x="4743280" y="298000"/>
          <a:ext cx="1577995" cy="2456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C8C515-1A8B-483E-ACC4-538809A398BB}">
      <dsp:nvSpPr>
        <dsp:cNvPr id="0" name=""/>
        <dsp:cNvSpPr/>
      </dsp:nvSpPr>
      <dsp:spPr>
        <a:xfrm>
          <a:off x="2074387" y="0"/>
          <a:ext cx="3318809" cy="2323292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t="-20000" b="-20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ADD8F8-F8C7-48E7-AABA-0B2874ACB498}">
      <dsp:nvSpPr>
        <dsp:cNvPr id="0" name=""/>
        <dsp:cNvSpPr/>
      </dsp:nvSpPr>
      <dsp:spPr>
        <a:xfrm>
          <a:off x="1286187" y="5513578"/>
          <a:ext cx="3183871" cy="291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080" tIns="49530" rIns="13208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Hand Tracking Module : 3</a:t>
          </a:r>
        </a:p>
      </dsp:txBody>
      <dsp:txXfrm>
        <a:off x="1286187" y="5513578"/>
        <a:ext cx="3183871" cy="291546"/>
      </dsp:txXfrm>
    </dsp:sp>
    <dsp:sp modelId="{5CD7B616-E799-479B-9DC2-E9AA4C9BC16F}">
      <dsp:nvSpPr>
        <dsp:cNvPr id="0" name=""/>
        <dsp:cNvSpPr/>
      </dsp:nvSpPr>
      <dsp:spPr>
        <a:xfrm>
          <a:off x="4743280" y="3483757"/>
          <a:ext cx="1577995" cy="2456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A3D2A3-F703-491B-8F83-57B68B58773B}">
      <dsp:nvSpPr>
        <dsp:cNvPr id="0" name=""/>
        <dsp:cNvSpPr/>
      </dsp:nvSpPr>
      <dsp:spPr>
        <a:xfrm>
          <a:off x="1447819" y="1676388"/>
          <a:ext cx="5754471" cy="4094946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AE1CE0-B88D-4B7B-8E14-67F5726CB7C0}">
      <dsp:nvSpPr>
        <dsp:cNvPr id="0" name=""/>
        <dsp:cNvSpPr/>
      </dsp:nvSpPr>
      <dsp:spPr>
        <a:xfrm>
          <a:off x="2133608" y="838184"/>
          <a:ext cx="5533217" cy="3873461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1000" b="-1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3B6DE0-9F22-4D6F-8E85-79971576D25A}">
      <dsp:nvSpPr>
        <dsp:cNvPr id="0" name=""/>
        <dsp:cNvSpPr/>
      </dsp:nvSpPr>
      <dsp:spPr>
        <a:xfrm>
          <a:off x="1981212" y="4952999"/>
          <a:ext cx="5308244" cy="486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3520" tIns="83820" rIns="2235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AI Virtual Paint Code </a:t>
          </a:r>
        </a:p>
      </dsp:txBody>
      <dsp:txXfrm>
        <a:off x="1981212" y="4952999"/>
        <a:ext cx="5308244" cy="486074"/>
      </dsp:txXfrm>
    </dsp:sp>
    <dsp:sp modelId="{D166CFA7-0C4E-4113-8615-16710AB1D0CE}">
      <dsp:nvSpPr>
        <dsp:cNvPr id="0" name=""/>
        <dsp:cNvSpPr/>
      </dsp:nvSpPr>
      <dsp:spPr>
        <a:xfrm>
          <a:off x="6209995" y="1187656"/>
          <a:ext cx="2630881" cy="4094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45143-0325-40CE-A50B-2F2E0635FF85}">
      <dsp:nvSpPr>
        <dsp:cNvPr id="0" name=""/>
        <dsp:cNvSpPr/>
      </dsp:nvSpPr>
      <dsp:spPr>
        <a:xfrm>
          <a:off x="1371615" y="1524007"/>
          <a:ext cx="5660136" cy="4027816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96562A-5770-4973-8878-EC8795CC2088}">
      <dsp:nvSpPr>
        <dsp:cNvPr id="0" name=""/>
        <dsp:cNvSpPr/>
      </dsp:nvSpPr>
      <dsp:spPr>
        <a:xfrm>
          <a:off x="2286016" y="838217"/>
          <a:ext cx="5442508" cy="3809962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3000" r="-3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24C1AB-FDC6-4F43-A5C7-43CF5A0B63FA}">
      <dsp:nvSpPr>
        <dsp:cNvPr id="0" name=""/>
        <dsp:cNvSpPr/>
      </dsp:nvSpPr>
      <dsp:spPr>
        <a:xfrm>
          <a:off x="1752624" y="4876802"/>
          <a:ext cx="5221224" cy="478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3520" tIns="83820" rIns="2235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      AI VIRTUAL PAINT Code : 2</a:t>
          </a:r>
        </a:p>
      </dsp:txBody>
      <dsp:txXfrm>
        <a:off x="1752624" y="4876802"/>
        <a:ext cx="5221224" cy="478105"/>
      </dsp:txXfrm>
    </dsp:sp>
    <dsp:sp modelId="{88A33DE9-AC0C-4625-BB11-5E6248B7CD25}">
      <dsp:nvSpPr>
        <dsp:cNvPr id="0" name=""/>
        <dsp:cNvSpPr/>
      </dsp:nvSpPr>
      <dsp:spPr>
        <a:xfrm>
          <a:off x="6108192" y="1133269"/>
          <a:ext cx="2587752" cy="4027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EAC986-0CC3-44B3-9DF9-59A55C84D768}">
      <dsp:nvSpPr>
        <dsp:cNvPr id="0" name=""/>
        <dsp:cNvSpPr/>
      </dsp:nvSpPr>
      <dsp:spPr>
        <a:xfrm>
          <a:off x="1523986" y="2031790"/>
          <a:ext cx="5660136" cy="4027816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D6CEA6-DFB2-4E52-8627-27F89D8F9091}">
      <dsp:nvSpPr>
        <dsp:cNvPr id="0" name=""/>
        <dsp:cNvSpPr/>
      </dsp:nvSpPr>
      <dsp:spPr>
        <a:xfrm>
          <a:off x="2057377" y="1269836"/>
          <a:ext cx="5442508" cy="3809962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BF245E-E09A-4F91-9EFF-2463E69C5013}">
      <dsp:nvSpPr>
        <dsp:cNvPr id="0" name=""/>
        <dsp:cNvSpPr/>
      </dsp:nvSpPr>
      <dsp:spPr>
        <a:xfrm>
          <a:off x="1676394" y="5232205"/>
          <a:ext cx="5221224" cy="478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3520" tIns="83820" rIns="2235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AI VIRTUAL PAINT Code : 3</a:t>
          </a:r>
        </a:p>
      </dsp:txBody>
      <dsp:txXfrm>
        <a:off x="1676394" y="5232205"/>
        <a:ext cx="5221224" cy="478105"/>
      </dsp:txXfrm>
    </dsp:sp>
    <dsp:sp modelId="{B0EB4A52-0C8F-4110-BB18-54B08ECAA637}">
      <dsp:nvSpPr>
        <dsp:cNvPr id="0" name=""/>
        <dsp:cNvSpPr/>
      </dsp:nvSpPr>
      <dsp:spPr>
        <a:xfrm>
          <a:off x="6108192" y="1402202"/>
          <a:ext cx="2587752" cy="4027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763343-9BD3-4F2B-A2E8-87954165FA4D}">
      <dsp:nvSpPr>
        <dsp:cNvPr id="0" name=""/>
        <dsp:cNvSpPr/>
      </dsp:nvSpPr>
      <dsp:spPr>
        <a:xfrm>
          <a:off x="1828799" y="1295384"/>
          <a:ext cx="4858283" cy="3457208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0DFA77-02BE-4267-A794-C8E92C215783}">
      <dsp:nvSpPr>
        <dsp:cNvPr id="0" name=""/>
        <dsp:cNvSpPr/>
      </dsp:nvSpPr>
      <dsp:spPr>
        <a:xfrm>
          <a:off x="2285992" y="609599"/>
          <a:ext cx="4671486" cy="3270217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59CCBD-FB7B-4C9F-8459-C7EF618054F7}">
      <dsp:nvSpPr>
        <dsp:cNvPr id="0" name=""/>
        <dsp:cNvSpPr/>
      </dsp:nvSpPr>
      <dsp:spPr>
        <a:xfrm>
          <a:off x="1981217" y="4038602"/>
          <a:ext cx="4481550" cy="410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Hand Detection ( Tracks  all 32 points of palm)</a:t>
          </a:r>
        </a:p>
      </dsp:txBody>
      <dsp:txXfrm>
        <a:off x="1981217" y="4038602"/>
        <a:ext cx="4481550" cy="410374"/>
      </dsp:txXfrm>
    </dsp:sp>
    <dsp:sp modelId="{D2FB03FC-C75D-40ED-81D7-38DDDA3F8C9D}">
      <dsp:nvSpPr>
        <dsp:cNvPr id="0" name=""/>
        <dsp:cNvSpPr/>
      </dsp:nvSpPr>
      <dsp:spPr>
        <a:xfrm>
          <a:off x="5242864" y="1050268"/>
          <a:ext cx="2221153" cy="3457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C0B079-93BF-4A83-91FB-5C48389F94C2}">
      <dsp:nvSpPr>
        <dsp:cNvPr id="0" name=""/>
        <dsp:cNvSpPr/>
      </dsp:nvSpPr>
      <dsp:spPr>
        <a:xfrm>
          <a:off x="1523986" y="664523"/>
          <a:ext cx="5660136" cy="4027816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DB78E7-9A92-4CFF-891C-0D533B43A46F}">
      <dsp:nvSpPr>
        <dsp:cNvPr id="0" name=""/>
        <dsp:cNvSpPr/>
      </dsp:nvSpPr>
      <dsp:spPr>
        <a:xfrm>
          <a:off x="2209821" y="207303"/>
          <a:ext cx="5442508" cy="3809962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16000" r="-16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52E70B-4EBA-42E9-AD6C-C64CEEE36D41}">
      <dsp:nvSpPr>
        <dsp:cNvPr id="0" name=""/>
        <dsp:cNvSpPr/>
      </dsp:nvSpPr>
      <dsp:spPr>
        <a:xfrm>
          <a:off x="1752624" y="4017305"/>
          <a:ext cx="5221224" cy="478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0" tIns="76200" rIns="203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AI Virtual Paint Console(Home) Screen</a:t>
          </a:r>
        </a:p>
      </dsp:txBody>
      <dsp:txXfrm>
        <a:off x="1752624" y="4017305"/>
        <a:ext cx="5221224" cy="478105"/>
      </dsp:txXfrm>
    </dsp:sp>
    <dsp:sp modelId="{C14650AD-D1B5-44F3-9E33-A0D37463CF28}">
      <dsp:nvSpPr>
        <dsp:cNvPr id="0" name=""/>
        <dsp:cNvSpPr/>
      </dsp:nvSpPr>
      <dsp:spPr>
        <a:xfrm>
          <a:off x="6108192" y="644505"/>
          <a:ext cx="2587752" cy="4027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5779B3-EF00-4502-A103-4D9557891D25}">
      <dsp:nvSpPr>
        <dsp:cNvPr id="0" name=""/>
        <dsp:cNvSpPr/>
      </dsp:nvSpPr>
      <dsp:spPr>
        <a:xfrm>
          <a:off x="566149" y="513664"/>
          <a:ext cx="6024266" cy="4286935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624F14-67A0-4D02-BEF7-8E39D5412329}">
      <dsp:nvSpPr>
        <dsp:cNvPr id="0" name=""/>
        <dsp:cNvSpPr/>
      </dsp:nvSpPr>
      <dsp:spPr>
        <a:xfrm>
          <a:off x="334521" y="0"/>
          <a:ext cx="5792638" cy="4055066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152143-A738-49A8-8CD9-B989E82F8448}">
      <dsp:nvSpPr>
        <dsp:cNvPr id="0" name=""/>
        <dsp:cNvSpPr/>
      </dsp:nvSpPr>
      <dsp:spPr>
        <a:xfrm>
          <a:off x="801670" y="4056506"/>
          <a:ext cx="5557118" cy="5088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3680" tIns="87630" rIns="23368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PAINT MODE</a:t>
          </a:r>
        </a:p>
      </dsp:txBody>
      <dsp:txXfrm>
        <a:off x="801670" y="4056506"/>
        <a:ext cx="5557118" cy="508863"/>
      </dsp:txXfrm>
    </dsp:sp>
    <dsp:sp modelId="{7896B1DB-6DDC-4D8A-B07E-D437AC471627}">
      <dsp:nvSpPr>
        <dsp:cNvPr id="0" name=""/>
        <dsp:cNvSpPr/>
      </dsp:nvSpPr>
      <dsp:spPr>
        <a:xfrm>
          <a:off x="6835669" y="513664"/>
          <a:ext cx="2754228" cy="4286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3F5DA8-263F-4167-934A-2CD17035E002}">
      <dsp:nvSpPr>
        <dsp:cNvPr id="0" name=""/>
        <dsp:cNvSpPr/>
      </dsp:nvSpPr>
      <dsp:spPr>
        <a:xfrm>
          <a:off x="242110" y="599732"/>
          <a:ext cx="6296901" cy="4480945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881F24-986B-4121-90AD-7009A6AB00CD}">
      <dsp:nvSpPr>
        <dsp:cNvPr id="0" name=""/>
        <dsp:cNvSpPr/>
      </dsp:nvSpPr>
      <dsp:spPr>
        <a:xfrm>
          <a:off x="0" y="62821"/>
          <a:ext cx="6054791" cy="42385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29270B-5248-42FE-8C45-7515FA7DF971}">
      <dsp:nvSpPr>
        <dsp:cNvPr id="0" name=""/>
        <dsp:cNvSpPr/>
      </dsp:nvSpPr>
      <dsp:spPr>
        <a:xfrm>
          <a:off x="488289" y="4302910"/>
          <a:ext cx="5808611" cy="531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40" tIns="91440" rIns="2438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ERASE MODE</a:t>
          </a:r>
        </a:p>
      </dsp:txBody>
      <dsp:txXfrm>
        <a:off x="488289" y="4302910"/>
        <a:ext cx="5808611" cy="531892"/>
      </dsp:txXfrm>
    </dsp:sp>
    <dsp:sp modelId="{218FCE0B-0F6E-44B7-9AF1-395D7FB78FA6}">
      <dsp:nvSpPr>
        <dsp:cNvPr id="0" name=""/>
        <dsp:cNvSpPr/>
      </dsp:nvSpPr>
      <dsp:spPr>
        <a:xfrm>
          <a:off x="6795363" y="599732"/>
          <a:ext cx="2878874" cy="44809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780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42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428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7993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7884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149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847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128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058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321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760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230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168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509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985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476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477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4548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6400" y="0"/>
            <a:ext cx="7467600" cy="147002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LORDS INSTITUTE OF ENGINEERING AND TECHNOLOGY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981200"/>
            <a:ext cx="9144000" cy="1752600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Summer Internship Report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June – July 2022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" y="5122455"/>
            <a:ext cx="899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        Presented By:                                                                                                                       </a:t>
            </a:r>
          </a:p>
          <a:p>
            <a:r>
              <a:rPr lang="en-US" b="1" dirty="0"/>
              <a:t>Name</a:t>
            </a:r>
            <a:r>
              <a:rPr lang="en-IN" altLang="en-US" dirty="0"/>
              <a:t>: Mohammed Tanveer Owais                                           </a:t>
            </a:r>
            <a:r>
              <a:rPr lang="en-IN" altLang="en-US" b="1" dirty="0"/>
              <a:t>Internal  Guide </a:t>
            </a:r>
            <a:endParaRPr lang="en-US" b="1" dirty="0"/>
          </a:p>
          <a:p>
            <a:r>
              <a:rPr lang="en-US" b="1" dirty="0"/>
              <a:t>Roll Number</a:t>
            </a:r>
            <a:r>
              <a:rPr lang="en-IN" altLang="en-US" dirty="0"/>
              <a:t>: 160919733109                                                       </a:t>
            </a:r>
            <a:r>
              <a:rPr lang="en-IN" altLang="en-US" dirty="0" err="1"/>
              <a:t>Dr.</a:t>
            </a:r>
            <a:r>
              <a:rPr lang="en-IN" altLang="en-US" dirty="0"/>
              <a:t> Sunil </a:t>
            </a:r>
            <a:r>
              <a:rPr lang="en-IN" altLang="en-US" dirty="0" err="1"/>
              <a:t>Pappula</a:t>
            </a:r>
            <a:endParaRPr lang="en-US" altLang="en-US" dirty="0"/>
          </a:p>
          <a:p>
            <a:r>
              <a:rPr lang="en-US" b="1" dirty="0"/>
              <a:t>Course</a:t>
            </a:r>
            <a:r>
              <a:rPr lang="en-US" dirty="0"/>
              <a:t>:  B.E	              </a:t>
            </a:r>
            <a:r>
              <a:rPr lang="en-US" b="1" dirty="0"/>
              <a:t>Year</a:t>
            </a:r>
            <a:r>
              <a:rPr lang="en-US" dirty="0"/>
              <a:t>: 4</a:t>
            </a:r>
            <a:r>
              <a:rPr lang="en-US" baseline="30000" dirty="0"/>
              <a:t>th</a:t>
            </a:r>
            <a:r>
              <a:rPr lang="en-US" dirty="0"/>
              <a:t>  		</a:t>
            </a:r>
            <a:r>
              <a:rPr lang="en-US" b="1" dirty="0"/>
              <a:t>Semester</a:t>
            </a:r>
            <a:r>
              <a:rPr lang="en-US" dirty="0"/>
              <a:t>: I  		                  </a:t>
            </a:r>
            <a:r>
              <a:rPr lang="en-US" b="1" dirty="0"/>
              <a:t>Section</a:t>
            </a:r>
            <a:r>
              <a:rPr lang="en-US" dirty="0"/>
              <a:t>: </a:t>
            </a:r>
            <a:r>
              <a:rPr lang="en-IN" altLang="en-US" dirty="0"/>
              <a:t>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39090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Title</a:t>
            </a:r>
            <a:r>
              <a:rPr lang="en-US" dirty="0"/>
              <a:t>:</a:t>
            </a:r>
            <a:r>
              <a:rPr lang="en-IN" altLang="en-US" dirty="0"/>
              <a:t>  Online Dual Internship in AI and Data Analytics for Computer Science Engineering</a:t>
            </a:r>
          </a:p>
          <a:p>
            <a:endParaRPr lang="en-US" dirty="0"/>
          </a:p>
          <a:p>
            <a:r>
              <a:rPr lang="en-US" b="1" dirty="0"/>
              <a:t>     Company Name</a:t>
            </a:r>
            <a:r>
              <a:rPr lang="en-US" dirty="0"/>
              <a:t>:</a:t>
            </a:r>
            <a:r>
              <a:rPr lang="en-IN" altLang="en-US" dirty="0"/>
              <a:t>  YBI Foundation                                                          </a:t>
            </a:r>
          </a:p>
        </p:txBody>
      </p:sp>
      <p:pic>
        <p:nvPicPr>
          <p:cNvPr id="1026" name="Picture 2" descr="C:\Users\LORDS\Downloads\Lords_Institute_of_Engineering_and_Technology_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900" y="228600"/>
            <a:ext cx="1371600" cy="17526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4BD0358-977C-32BD-E264-7E2F624A8F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882196"/>
              </p:ext>
            </p:extLst>
          </p:nvPr>
        </p:nvGraphicFramePr>
        <p:xfrm>
          <a:off x="304800" y="533400"/>
          <a:ext cx="9296400" cy="597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33641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750">
        <p15:prstTrans prst="curtains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73C9516-9C82-B177-2DC3-1186F0A751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6628578"/>
              </p:ext>
            </p:extLst>
          </p:nvPr>
        </p:nvGraphicFramePr>
        <p:xfrm>
          <a:off x="0" y="609599"/>
          <a:ext cx="9144000" cy="58117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359754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9CE2A72-EAE1-4BE0-96EC-B81DE4B3E2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6804039"/>
              </p:ext>
            </p:extLst>
          </p:nvPr>
        </p:nvGraphicFramePr>
        <p:xfrm>
          <a:off x="0" y="254197"/>
          <a:ext cx="9144000" cy="6349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76137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EA098-EF9F-C8FA-D784-1DEA19828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452718"/>
            <a:ext cx="6549490" cy="842682"/>
          </a:xfrm>
        </p:spPr>
        <p:txBody>
          <a:bodyPr/>
          <a:lstStyle/>
          <a:p>
            <a:pPr algn="ctr"/>
            <a:r>
              <a:rPr lang="en-IN" sz="4400" b="1" i="1" u="sng" dirty="0"/>
              <a:t>OUTPUT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295328A-AF14-CC55-DD60-A2C9B0DD71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8018654"/>
              </p:ext>
            </p:extLst>
          </p:nvPr>
        </p:nvGraphicFramePr>
        <p:xfrm>
          <a:off x="457200" y="1447800"/>
          <a:ext cx="7848600" cy="5143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06110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1484FBE-7BE9-2A1F-CCD8-EAAEF10388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8749183"/>
              </p:ext>
            </p:extLst>
          </p:nvPr>
        </p:nvGraphicFramePr>
        <p:xfrm>
          <a:off x="0" y="1011894"/>
          <a:ext cx="9144000" cy="4834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74628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8C81492-AA5C-0F25-6E52-4926130C64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0683425"/>
              </p:ext>
            </p:extLst>
          </p:nvPr>
        </p:nvGraphicFramePr>
        <p:xfrm>
          <a:off x="914400" y="1524000"/>
          <a:ext cx="104013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91684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2A3B93A-15D8-57F2-B8C7-83E69FB5E4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3720699"/>
              </p:ext>
            </p:extLst>
          </p:nvPr>
        </p:nvGraphicFramePr>
        <p:xfrm>
          <a:off x="1066800" y="1371600"/>
          <a:ext cx="10172700" cy="5143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563941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90600"/>
            <a:ext cx="7055380" cy="1400530"/>
          </a:xfrm>
        </p:spPr>
        <p:txBody>
          <a:bodyPr/>
          <a:lstStyle/>
          <a:p>
            <a:pPr algn="ctr"/>
            <a:r>
              <a:rPr lang="en-US" sz="40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Outcome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733676"/>
            <a:ext cx="8229600" cy="1828800"/>
          </a:xfrm>
        </p:spPr>
        <p:txBody>
          <a:bodyPr/>
          <a:lstStyle/>
          <a:p>
            <a:r>
              <a:rPr lang="en-US" dirty="0"/>
              <a:t>We can draw virtually on machine console by collecting data of finger movements from webcam and drawing on console successfully.</a:t>
            </a:r>
          </a:p>
        </p:txBody>
      </p:sp>
    </p:spTree>
  </p:cSld>
  <p:clrMapOvr>
    <a:masterClrMapping/>
  </p:clrMapOvr>
  <p:transition spd="slow">
    <p:comb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Picture of Certificate</a:t>
            </a:r>
          </a:p>
        </p:txBody>
      </p:sp>
      <p:pic>
        <p:nvPicPr>
          <p:cNvPr id="4" name="Content Placeholder 3" descr="WhatsApp Image 2022-06-27 at 10.40.15 AM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3870" y="2052638"/>
            <a:ext cx="5998385" cy="41957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4FDB32-5F68-295E-FD07-CDF6627B8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19200"/>
            <a:ext cx="7772400" cy="524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478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  <a:p>
            <a:r>
              <a:rPr lang="en-US" dirty="0"/>
              <a:t>Abstract</a:t>
            </a:r>
          </a:p>
          <a:p>
            <a:r>
              <a:rPr lang="en-US" dirty="0"/>
              <a:t>Objective</a:t>
            </a:r>
          </a:p>
          <a:p>
            <a:r>
              <a:rPr lang="en-US" dirty="0"/>
              <a:t>Methodology</a:t>
            </a:r>
          </a:p>
          <a:p>
            <a:r>
              <a:rPr lang="en-US" dirty="0"/>
              <a:t>Outcome</a:t>
            </a:r>
          </a:p>
          <a:p>
            <a:r>
              <a:rPr lang="en-US" dirty="0"/>
              <a:t>References</a:t>
            </a:r>
          </a:p>
          <a:p>
            <a:r>
              <a:rPr lang="en-US" dirty="0"/>
              <a:t>Picture of Certificate</a:t>
            </a: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8677D1-4F42-9350-6EFE-B52407DC3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410" y="1219200"/>
            <a:ext cx="7369179" cy="51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30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sz="4800" dirty="0"/>
              <a:t>Thank You</a:t>
            </a:r>
          </a:p>
          <a:p>
            <a:pPr algn="ctr"/>
            <a:endParaRPr lang="en-US" sz="4800" dirty="0"/>
          </a:p>
          <a:p>
            <a:pPr algn="ctr">
              <a:buNone/>
            </a:pPr>
            <a:r>
              <a:rPr lang="en-US" sz="4800" dirty="0"/>
              <a:t>Any Questions?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altLang="en-US" sz="3200" dirty="0"/>
              <a:t>Creating Virtual AI Paint Using AI.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09600"/>
          </a:xfrm>
        </p:spPr>
        <p:txBody>
          <a:bodyPr/>
          <a:lstStyle/>
          <a:p>
            <a:r>
              <a:rPr lang="en-IN" altLang="en-US" dirty="0"/>
              <a:t>Virtual AI Paint Using AI.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5000"/>
          </a:bodyPr>
          <a:lstStyle/>
          <a:p>
            <a:r>
              <a:rPr lang="en-US" dirty="0"/>
              <a:t>Creating a Virtual Paint GUI which enables us to paint on the console by reading our finger movements through webcam.</a:t>
            </a:r>
          </a:p>
          <a:p>
            <a:endParaRPr lang="en-US" dirty="0"/>
          </a:p>
          <a:p>
            <a:r>
              <a:rPr lang="en-US" dirty="0"/>
              <a:t>We are using OpenCV, </a:t>
            </a:r>
            <a:r>
              <a:rPr lang="en-US" dirty="0" err="1"/>
              <a:t>Mediapipe</a:t>
            </a:r>
            <a:r>
              <a:rPr lang="en-US" dirty="0"/>
              <a:t> libraries in this project and implementing it in python language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primary purpose of this  project is making fun for small </a:t>
            </a:r>
            <a:r>
              <a:rPr lang="en-US" dirty="0" err="1"/>
              <a:t>childrens</a:t>
            </a:r>
            <a:r>
              <a:rPr lang="en-US" dirty="0"/>
              <a:t> by allowing them to paint on machine screen by moving their fingers.</a:t>
            </a:r>
          </a:p>
          <a:p>
            <a:endParaRPr lang="en-US" dirty="0"/>
          </a:p>
          <a:p>
            <a:r>
              <a:rPr lang="en-US" dirty="0"/>
              <a:t>The goal of this project is to obtain MS Paint functionality on machine console virtually.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1420"/>
            <a:ext cx="8157845" cy="5657215"/>
          </a:xfrm>
        </p:spPr>
        <p:txBody>
          <a:bodyPr>
            <a:normAutofit fontScale="75000" lnSpcReduction="20000"/>
          </a:bodyPr>
          <a:lstStyle/>
          <a:p>
            <a:r>
              <a:rPr lang="en-US" dirty="0"/>
              <a:t>Our solution is based upon the libraries which is built by google itself “</a:t>
            </a:r>
            <a:r>
              <a:rPr lang="en-US" dirty="0" err="1"/>
              <a:t>MediaPipe</a:t>
            </a:r>
            <a:r>
              <a:rPr lang="en-US" dirty="0"/>
              <a:t>” and the AI Community i.e. “OpenCV”, let us recall that a general data analysis process is based on the following steps :</a:t>
            </a:r>
          </a:p>
          <a:p>
            <a:endParaRPr lang="en-US" dirty="0"/>
          </a:p>
          <a:p>
            <a:r>
              <a:rPr lang="en-US" b="1" u="sng" dirty="0"/>
              <a:t>Data Acquisition:</a:t>
            </a:r>
          </a:p>
          <a:p>
            <a:endParaRPr lang="en-US" dirty="0"/>
          </a:p>
          <a:p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)Obtaining the data from webcam</a:t>
            </a:r>
          </a:p>
          <a:p>
            <a:endParaRPr lang="en-US" dirty="0"/>
          </a:p>
          <a:p>
            <a:r>
              <a:rPr lang="en-US" dirty="0"/>
              <a:t>(ii)Visual investigation of the data space (webcam)</a:t>
            </a:r>
          </a:p>
          <a:p>
            <a:endParaRPr lang="en-US" dirty="0"/>
          </a:p>
          <a:p>
            <a:r>
              <a:rPr lang="en-US" dirty="0"/>
              <a:t>(iii)Collecting data from the image</a:t>
            </a:r>
          </a:p>
          <a:p>
            <a:endParaRPr lang="en-US" dirty="0"/>
          </a:p>
          <a:p>
            <a:r>
              <a:rPr lang="en-US" b="1" u="sng" dirty="0"/>
              <a:t>Feature Extraction and Feature Analysis:</a:t>
            </a:r>
          </a:p>
          <a:p>
            <a:endParaRPr lang="en-US" dirty="0"/>
          </a:p>
          <a:p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)Distance measurement between the fingers</a:t>
            </a:r>
          </a:p>
          <a:p>
            <a:endParaRPr lang="en-US" dirty="0"/>
          </a:p>
          <a:p>
            <a:r>
              <a:rPr lang="en-US" dirty="0"/>
              <a:t>(ii)Selecting the  functionality by utilizing clear and paint options</a:t>
            </a:r>
          </a:p>
          <a:p>
            <a:endParaRPr lang="en-US" dirty="0"/>
          </a:p>
          <a:p>
            <a:r>
              <a:rPr lang="en-US" dirty="0"/>
              <a:t>(iii)If distance is less select otherwise continue with last opted function.</a:t>
            </a:r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7500"/>
          </a:bodyPr>
          <a:lstStyle/>
          <a:p>
            <a:r>
              <a:rPr lang="en-US" sz="2200" dirty="0"/>
              <a:t>If paint draw on console</a:t>
            </a:r>
          </a:p>
          <a:p>
            <a:r>
              <a:rPr lang="en-US" sz="2200" dirty="0">
                <a:sym typeface="+mn-ea"/>
              </a:rPr>
              <a:t>If Erase, erase the selected painted area.</a:t>
            </a:r>
            <a:endParaRPr lang="en-US" sz="2200" dirty="0"/>
          </a:p>
          <a:p>
            <a:pPr marL="0" indent="0">
              <a:buNone/>
            </a:pPr>
            <a:endParaRPr lang="en-US" sz="900" dirty="0"/>
          </a:p>
          <a:p>
            <a:r>
              <a:rPr lang="en-US" sz="2900" b="1" u="sng" dirty="0">
                <a:sym typeface="+mn-ea"/>
              </a:rPr>
              <a:t>Results analysis:</a:t>
            </a:r>
            <a:endParaRPr lang="en-US" sz="1200" dirty="0"/>
          </a:p>
          <a:p>
            <a:r>
              <a:rPr lang="en-US" sz="1800" dirty="0">
                <a:sym typeface="+mn-ea"/>
              </a:rPr>
              <a:t>(</a:t>
            </a:r>
            <a:r>
              <a:rPr lang="en-US" sz="1800" dirty="0" err="1">
                <a:sym typeface="+mn-ea"/>
              </a:rPr>
              <a:t>i</a:t>
            </a:r>
            <a:r>
              <a:rPr lang="en-US" sz="1800" dirty="0">
                <a:sym typeface="+mn-ea"/>
              </a:rPr>
              <a:t>) Accuracy of the model (depends upon quality of webcam)</a:t>
            </a:r>
            <a:endParaRPr lang="en-US" sz="1800" dirty="0"/>
          </a:p>
          <a:p>
            <a:r>
              <a:rPr lang="en-US" sz="1800" dirty="0">
                <a:sym typeface="+mn-ea"/>
              </a:rPr>
              <a:t>(ii) Visualization of the grids.</a:t>
            </a:r>
            <a:endParaRPr lang="en-US" sz="1800" dirty="0"/>
          </a:p>
          <a:p>
            <a:endParaRPr lang="en-US" sz="4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BA3F0-ACDB-BFE5-D287-5EAE8B758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200" y="0"/>
            <a:ext cx="4111090" cy="842682"/>
          </a:xfrm>
        </p:spPr>
        <p:txBody>
          <a:bodyPr/>
          <a:lstStyle/>
          <a:p>
            <a:pPr algn="ctr"/>
            <a:r>
              <a:rPr lang="en-IN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1C418C-4267-34E1-B448-E0DA8A388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95400"/>
            <a:ext cx="8915400" cy="525780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0991461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D621F2A-FE88-2023-EAA1-DC041E07E1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2198959"/>
              </p:ext>
            </p:extLst>
          </p:nvPr>
        </p:nvGraphicFramePr>
        <p:xfrm>
          <a:off x="838200" y="609600"/>
          <a:ext cx="7613040" cy="594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5046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91</TotalTime>
  <Words>413</Words>
  <Application>Microsoft Office PowerPoint</Application>
  <PresentationFormat>On-screen Show (4:3)</PresentationFormat>
  <Paragraphs>70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Century Gothic</vt:lpstr>
      <vt:lpstr>Times New Roman</vt:lpstr>
      <vt:lpstr>Wingdings 3</vt:lpstr>
      <vt:lpstr>Ion</vt:lpstr>
      <vt:lpstr>LORDS INSTITUTE OF ENGINEERING AND TECHNOLOGY</vt:lpstr>
      <vt:lpstr>Outline</vt:lpstr>
      <vt:lpstr>Creating Virtual AI Paint Using AI.</vt:lpstr>
      <vt:lpstr>Abstract</vt:lpstr>
      <vt:lpstr>Objective</vt:lpstr>
      <vt:lpstr>Methodology</vt:lpstr>
      <vt:lpstr>Methodology</vt:lpstr>
      <vt:lpstr>Code</vt:lpstr>
      <vt:lpstr>PowerPoint Presentation</vt:lpstr>
      <vt:lpstr>PowerPoint Presentation</vt:lpstr>
      <vt:lpstr>PowerPoint Presentation</vt:lpstr>
      <vt:lpstr>PowerPoint Presentation</vt:lpstr>
      <vt:lpstr>OUTPUT</vt:lpstr>
      <vt:lpstr>PowerPoint Presentation</vt:lpstr>
      <vt:lpstr>PowerPoint Presentation</vt:lpstr>
      <vt:lpstr>PowerPoint Presentation</vt:lpstr>
      <vt:lpstr>Outcome</vt:lpstr>
      <vt:lpstr>Picture of Certificate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LORDS INSTITUTE OF ENGINEERING AND TECHNOLOGY</dc:title>
  <dc:creator>LORDS</dc:creator>
  <cp:lastModifiedBy>Mohammed Tanveer Owais</cp:lastModifiedBy>
  <cp:revision>22</cp:revision>
  <dcterms:created xsi:type="dcterms:W3CDTF">2006-08-16T00:00:00Z</dcterms:created>
  <dcterms:modified xsi:type="dcterms:W3CDTF">2022-12-20T02:28:49Z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D880F08B312C4136B9D2241DEBCA13AC</vt:lpwstr>
  </property>
  <property fmtid="{D5CDD505-2E9C-101B-9397-08002B2CF9AE}" pid="3" name="KSOProductBuildVer">
    <vt:lpwstr>1033-11.2.0.11156</vt:lpwstr>
  </property>
</Properties>
</file>